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14"/>
  </p:notesMasterIdLst>
  <p:sldIdLst>
    <p:sldId id="256" r:id="rId2"/>
    <p:sldId id="267" r:id="rId3"/>
    <p:sldId id="270" r:id="rId4"/>
    <p:sldId id="258" r:id="rId5"/>
    <p:sldId id="275" r:id="rId6"/>
    <p:sldId id="268" r:id="rId7"/>
    <p:sldId id="280" r:id="rId8"/>
    <p:sldId id="281" r:id="rId9"/>
    <p:sldId id="284" r:id="rId10"/>
    <p:sldId id="285" r:id="rId11"/>
    <p:sldId id="283" r:id="rId12"/>
    <p:sldId id="279" r:id="rId13"/>
  </p:sldIdLst>
  <p:sldSz cx="10972800" cy="7315200"/>
  <p:notesSz cx="6858000" cy="9144000"/>
  <p:defaultTextStyle>
    <a:defPPr>
      <a:defRPr lang="en-US"/>
    </a:defPPr>
    <a:lvl1pPr marL="0" algn="l" defTabSz="1044924" rtl="0" eaLnBrk="1" latinLnBrk="0" hangingPunct="1">
      <a:defRPr sz="2100" kern="1200">
        <a:solidFill>
          <a:schemeClr val="tx1"/>
        </a:solidFill>
        <a:latin typeface="+mn-lt"/>
        <a:ea typeface="+mn-ea"/>
        <a:cs typeface="+mn-cs"/>
      </a:defRPr>
    </a:lvl1pPr>
    <a:lvl2pPr marL="522462" algn="l" defTabSz="1044924" rtl="0" eaLnBrk="1" latinLnBrk="0" hangingPunct="1">
      <a:defRPr sz="2100" kern="1200">
        <a:solidFill>
          <a:schemeClr val="tx1"/>
        </a:solidFill>
        <a:latin typeface="+mn-lt"/>
        <a:ea typeface="+mn-ea"/>
        <a:cs typeface="+mn-cs"/>
      </a:defRPr>
    </a:lvl2pPr>
    <a:lvl3pPr marL="1044924" algn="l" defTabSz="1044924" rtl="0" eaLnBrk="1" latinLnBrk="0" hangingPunct="1">
      <a:defRPr sz="2100" kern="1200">
        <a:solidFill>
          <a:schemeClr val="tx1"/>
        </a:solidFill>
        <a:latin typeface="+mn-lt"/>
        <a:ea typeface="+mn-ea"/>
        <a:cs typeface="+mn-cs"/>
      </a:defRPr>
    </a:lvl3pPr>
    <a:lvl4pPr marL="1567386" algn="l" defTabSz="1044924" rtl="0" eaLnBrk="1" latinLnBrk="0" hangingPunct="1">
      <a:defRPr sz="2100" kern="1200">
        <a:solidFill>
          <a:schemeClr val="tx1"/>
        </a:solidFill>
        <a:latin typeface="+mn-lt"/>
        <a:ea typeface="+mn-ea"/>
        <a:cs typeface="+mn-cs"/>
      </a:defRPr>
    </a:lvl4pPr>
    <a:lvl5pPr marL="2089849" algn="l" defTabSz="1044924" rtl="0" eaLnBrk="1" latinLnBrk="0" hangingPunct="1">
      <a:defRPr sz="2100" kern="1200">
        <a:solidFill>
          <a:schemeClr val="tx1"/>
        </a:solidFill>
        <a:latin typeface="+mn-lt"/>
        <a:ea typeface="+mn-ea"/>
        <a:cs typeface="+mn-cs"/>
      </a:defRPr>
    </a:lvl5pPr>
    <a:lvl6pPr marL="2612311" algn="l" defTabSz="1044924" rtl="0" eaLnBrk="1" latinLnBrk="0" hangingPunct="1">
      <a:defRPr sz="2100" kern="1200">
        <a:solidFill>
          <a:schemeClr val="tx1"/>
        </a:solidFill>
        <a:latin typeface="+mn-lt"/>
        <a:ea typeface="+mn-ea"/>
        <a:cs typeface="+mn-cs"/>
      </a:defRPr>
    </a:lvl6pPr>
    <a:lvl7pPr marL="3134772" algn="l" defTabSz="1044924" rtl="0" eaLnBrk="1" latinLnBrk="0" hangingPunct="1">
      <a:defRPr sz="2100" kern="1200">
        <a:solidFill>
          <a:schemeClr val="tx1"/>
        </a:solidFill>
        <a:latin typeface="+mn-lt"/>
        <a:ea typeface="+mn-ea"/>
        <a:cs typeface="+mn-cs"/>
      </a:defRPr>
    </a:lvl7pPr>
    <a:lvl8pPr marL="3657234" algn="l" defTabSz="1044924" rtl="0" eaLnBrk="1" latinLnBrk="0" hangingPunct="1">
      <a:defRPr sz="2100" kern="1200">
        <a:solidFill>
          <a:schemeClr val="tx1"/>
        </a:solidFill>
        <a:latin typeface="+mn-lt"/>
        <a:ea typeface="+mn-ea"/>
        <a:cs typeface="+mn-cs"/>
      </a:defRPr>
    </a:lvl8pPr>
    <a:lvl9pPr marL="4179696" algn="l" defTabSz="1044924" rtl="0" eaLnBrk="1" latinLnBrk="0" hangingPunct="1">
      <a:defRPr sz="21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304">
          <p15:clr>
            <a:srgbClr val="A4A3A4"/>
          </p15:clr>
        </p15:guide>
        <p15:guide id="2" pos="345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3563" autoAdjust="0"/>
    <p:restoredTop sz="83069" autoAdjust="0"/>
  </p:normalViewPr>
  <p:slideViewPr>
    <p:cSldViewPr>
      <p:cViewPr varScale="1">
        <p:scale>
          <a:sx n="73" d="100"/>
          <a:sy n="73" d="100"/>
        </p:scale>
        <p:origin x="955" y="77"/>
      </p:cViewPr>
      <p:guideLst>
        <p:guide orient="horz" pos="2304"/>
        <p:guide pos="3456"/>
      </p:guideLst>
    </p:cSldViewPr>
  </p:slideViewPr>
  <p:notesTextViewPr>
    <p:cViewPr>
      <p:scale>
        <a:sx n="100" d="100"/>
        <a:sy n="100" d="100"/>
      </p:scale>
      <p:origin x="0" y="0"/>
    </p:cViewPr>
  </p:notesTextViewPr>
  <p:sorterViewPr>
    <p:cViewPr varScale="1">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png>
</file>

<file path=ppt/media/image4.jpg>
</file>

<file path=ppt/media/image5.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E571402-181B-4778-88A2-CE98ADA254E1}" type="datetimeFigureOut">
              <a:rPr lang="en-US" smtClean="0"/>
              <a:pPr/>
              <a:t>4/6/2024</a:t>
            </a:fld>
            <a:endParaRPr lang="en-US" dirty="0"/>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927F71-13B9-4F8B-A7FA-06F36091B277}" type="slidenum">
              <a:rPr lang="en-US" smtClean="0"/>
              <a:pPr/>
              <a:t>‹#›</a:t>
            </a:fld>
            <a:endParaRPr lang="en-US" dirty="0"/>
          </a:p>
        </p:txBody>
      </p:sp>
    </p:spTree>
  </p:cSld>
  <p:clrMap bg1="lt1" tx1="dk1" bg2="lt2" tx2="dk2" accent1="accent1" accent2="accent2" accent3="accent3" accent4="accent4" accent5="accent5" accent6="accent6" hlink="hlink" folHlink="folHlink"/>
  <p:notesStyle>
    <a:lvl1pPr marL="0" algn="l" defTabSz="1044924" rtl="0" eaLnBrk="1" latinLnBrk="0" hangingPunct="1">
      <a:defRPr sz="1400" kern="1200">
        <a:solidFill>
          <a:schemeClr val="tx1"/>
        </a:solidFill>
        <a:latin typeface="+mn-lt"/>
        <a:ea typeface="+mn-ea"/>
        <a:cs typeface="+mn-cs"/>
      </a:defRPr>
    </a:lvl1pPr>
    <a:lvl2pPr marL="522462" algn="l" defTabSz="1044924" rtl="0" eaLnBrk="1" latinLnBrk="0" hangingPunct="1">
      <a:defRPr sz="1400" kern="1200">
        <a:solidFill>
          <a:schemeClr val="tx1"/>
        </a:solidFill>
        <a:latin typeface="+mn-lt"/>
        <a:ea typeface="+mn-ea"/>
        <a:cs typeface="+mn-cs"/>
      </a:defRPr>
    </a:lvl2pPr>
    <a:lvl3pPr marL="1044924" algn="l" defTabSz="1044924" rtl="0" eaLnBrk="1" latinLnBrk="0" hangingPunct="1">
      <a:defRPr sz="1400" kern="1200">
        <a:solidFill>
          <a:schemeClr val="tx1"/>
        </a:solidFill>
        <a:latin typeface="+mn-lt"/>
        <a:ea typeface="+mn-ea"/>
        <a:cs typeface="+mn-cs"/>
      </a:defRPr>
    </a:lvl3pPr>
    <a:lvl4pPr marL="1567386" algn="l" defTabSz="1044924" rtl="0" eaLnBrk="1" latinLnBrk="0" hangingPunct="1">
      <a:defRPr sz="1400" kern="1200">
        <a:solidFill>
          <a:schemeClr val="tx1"/>
        </a:solidFill>
        <a:latin typeface="+mn-lt"/>
        <a:ea typeface="+mn-ea"/>
        <a:cs typeface="+mn-cs"/>
      </a:defRPr>
    </a:lvl4pPr>
    <a:lvl5pPr marL="2089849" algn="l" defTabSz="1044924" rtl="0" eaLnBrk="1" latinLnBrk="0" hangingPunct="1">
      <a:defRPr sz="1400" kern="1200">
        <a:solidFill>
          <a:schemeClr val="tx1"/>
        </a:solidFill>
        <a:latin typeface="+mn-lt"/>
        <a:ea typeface="+mn-ea"/>
        <a:cs typeface="+mn-cs"/>
      </a:defRPr>
    </a:lvl5pPr>
    <a:lvl6pPr marL="2612311" algn="l" defTabSz="1044924" rtl="0" eaLnBrk="1" latinLnBrk="0" hangingPunct="1">
      <a:defRPr sz="1400" kern="1200">
        <a:solidFill>
          <a:schemeClr val="tx1"/>
        </a:solidFill>
        <a:latin typeface="+mn-lt"/>
        <a:ea typeface="+mn-ea"/>
        <a:cs typeface="+mn-cs"/>
      </a:defRPr>
    </a:lvl6pPr>
    <a:lvl7pPr marL="3134772" algn="l" defTabSz="1044924" rtl="0" eaLnBrk="1" latinLnBrk="0" hangingPunct="1">
      <a:defRPr sz="1400" kern="1200">
        <a:solidFill>
          <a:schemeClr val="tx1"/>
        </a:solidFill>
        <a:latin typeface="+mn-lt"/>
        <a:ea typeface="+mn-ea"/>
        <a:cs typeface="+mn-cs"/>
      </a:defRPr>
    </a:lvl7pPr>
    <a:lvl8pPr marL="3657234" algn="l" defTabSz="1044924" rtl="0" eaLnBrk="1" latinLnBrk="0" hangingPunct="1">
      <a:defRPr sz="1400" kern="1200">
        <a:solidFill>
          <a:schemeClr val="tx1"/>
        </a:solidFill>
        <a:latin typeface="+mn-lt"/>
        <a:ea typeface="+mn-ea"/>
        <a:cs typeface="+mn-cs"/>
      </a:defRPr>
    </a:lvl8pPr>
    <a:lvl9pPr marL="4179696" algn="l" defTabSz="1044924" rtl="0" eaLnBrk="1" latinLnBrk="0" hangingPunct="1">
      <a:defRPr sz="1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2960" y="2272455"/>
            <a:ext cx="9326880" cy="1568027"/>
          </a:xfrm>
        </p:spPr>
        <p:txBody>
          <a:bodyPr/>
          <a:lstStyle/>
          <a:p>
            <a:r>
              <a:rPr lang="en-US"/>
              <a:t>Click to edit Master title style</a:t>
            </a:r>
          </a:p>
        </p:txBody>
      </p:sp>
      <p:sp>
        <p:nvSpPr>
          <p:cNvPr id="3" name="Subtitle 2"/>
          <p:cNvSpPr>
            <a:spLocks noGrp="1"/>
          </p:cNvSpPr>
          <p:nvPr>
            <p:ph type="subTitle" idx="1"/>
          </p:nvPr>
        </p:nvSpPr>
        <p:spPr>
          <a:xfrm>
            <a:off x="1645920" y="4145280"/>
            <a:ext cx="7680960" cy="1869440"/>
          </a:xfrm>
        </p:spPr>
        <p:txBody>
          <a:bodyPr/>
          <a:lstStyle>
            <a:lvl1pPr marL="0" indent="0" algn="ctr">
              <a:buNone/>
              <a:defRPr>
                <a:solidFill>
                  <a:schemeClr val="tx1">
                    <a:tint val="75000"/>
                  </a:schemeClr>
                </a:solidFill>
              </a:defRPr>
            </a:lvl1pPr>
            <a:lvl2pPr marL="522462" indent="0" algn="ctr">
              <a:buNone/>
              <a:defRPr>
                <a:solidFill>
                  <a:schemeClr val="tx1">
                    <a:tint val="75000"/>
                  </a:schemeClr>
                </a:solidFill>
              </a:defRPr>
            </a:lvl2pPr>
            <a:lvl3pPr marL="1044924" indent="0" algn="ctr">
              <a:buNone/>
              <a:defRPr>
                <a:solidFill>
                  <a:schemeClr val="tx1">
                    <a:tint val="75000"/>
                  </a:schemeClr>
                </a:solidFill>
              </a:defRPr>
            </a:lvl3pPr>
            <a:lvl4pPr marL="1567386" indent="0" algn="ctr">
              <a:buNone/>
              <a:defRPr>
                <a:solidFill>
                  <a:schemeClr val="tx1">
                    <a:tint val="75000"/>
                  </a:schemeClr>
                </a:solidFill>
              </a:defRPr>
            </a:lvl4pPr>
            <a:lvl5pPr marL="2089849" indent="0" algn="ctr">
              <a:buNone/>
              <a:defRPr>
                <a:solidFill>
                  <a:schemeClr val="tx1">
                    <a:tint val="75000"/>
                  </a:schemeClr>
                </a:solidFill>
              </a:defRPr>
            </a:lvl5pPr>
            <a:lvl6pPr marL="2612311" indent="0" algn="ctr">
              <a:buNone/>
              <a:defRPr>
                <a:solidFill>
                  <a:schemeClr val="tx1">
                    <a:tint val="75000"/>
                  </a:schemeClr>
                </a:solidFill>
              </a:defRPr>
            </a:lvl6pPr>
            <a:lvl7pPr marL="3134772" indent="0" algn="ctr">
              <a:buNone/>
              <a:defRPr>
                <a:solidFill>
                  <a:schemeClr val="tx1">
                    <a:tint val="75000"/>
                  </a:schemeClr>
                </a:solidFill>
              </a:defRPr>
            </a:lvl7pPr>
            <a:lvl8pPr marL="3657234" indent="0" algn="ctr">
              <a:buNone/>
              <a:defRPr>
                <a:solidFill>
                  <a:schemeClr val="tx1">
                    <a:tint val="75000"/>
                  </a:schemeClr>
                </a:solidFill>
              </a:defRPr>
            </a:lvl8pPr>
            <a:lvl9pPr marL="417969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FE05FAA-1D74-433B-B47C-6E92E989D7D7}" type="datetime1">
              <a:rPr lang="en-US" smtClean="0"/>
              <a:t>4/6/2024</a:t>
            </a:fld>
            <a:endParaRPr lang="en-US" dirty="0"/>
          </a:p>
        </p:txBody>
      </p:sp>
      <p:sp>
        <p:nvSpPr>
          <p:cNvPr id="5" name="Footer Placeholder 4"/>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C618B6E-AD44-4269-86DA-354B65943109}" type="datetime1">
              <a:rPr lang="en-US" smtClean="0"/>
              <a:t>4/6/2024</a:t>
            </a:fld>
            <a:endParaRPr lang="en-US" dirty="0"/>
          </a:p>
        </p:txBody>
      </p:sp>
      <p:sp>
        <p:nvSpPr>
          <p:cNvPr id="5" name="Footer Placeholder 4"/>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55280" y="292949"/>
            <a:ext cx="2468880" cy="6241627"/>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48640" y="292949"/>
            <a:ext cx="7223760" cy="624162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4EE6B9-74CC-41A7-B0FF-6A5C5A39445D}" type="datetime1">
              <a:rPr lang="en-US" smtClean="0"/>
              <a:t>4/6/2024</a:t>
            </a:fld>
            <a:endParaRPr lang="en-US" dirty="0"/>
          </a:p>
        </p:txBody>
      </p:sp>
      <p:sp>
        <p:nvSpPr>
          <p:cNvPr id="5" name="Footer Placeholder 4"/>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DF5332-8A02-4AEA-A26F-9160903140B2}" type="datetime1">
              <a:rPr lang="en-US" smtClean="0"/>
              <a:t>4/6/2024</a:t>
            </a:fld>
            <a:endParaRPr lang="en-US" dirty="0"/>
          </a:p>
        </p:txBody>
      </p:sp>
      <p:sp>
        <p:nvSpPr>
          <p:cNvPr id="5" name="Footer Placeholder 4"/>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66776" y="4700695"/>
            <a:ext cx="9326880" cy="1452880"/>
          </a:xfrm>
        </p:spPr>
        <p:txBody>
          <a:bodyPr anchor="t"/>
          <a:lstStyle>
            <a:lvl1pPr algn="l">
              <a:defRPr sz="4600" b="1" cap="all"/>
            </a:lvl1pPr>
          </a:lstStyle>
          <a:p>
            <a:r>
              <a:rPr lang="en-US"/>
              <a:t>Click to edit Master title style</a:t>
            </a:r>
          </a:p>
        </p:txBody>
      </p:sp>
      <p:sp>
        <p:nvSpPr>
          <p:cNvPr id="3" name="Text Placeholder 2"/>
          <p:cNvSpPr>
            <a:spLocks noGrp="1"/>
          </p:cNvSpPr>
          <p:nvPr>
            <p:ph type="body" idx="1"/>
          </p:nvPr>
        </p:nvSpPr>
        <p:spPr>
          <a:xfrm>
            <a:off x="866776" y="3100496"/>
            <a:ext cx="9326880" cy="1600199"/>
          </a:xfrm>
        </p:spPr>
        <p:txBody>
          <a:bodyPr anchor="b"/>
          <a:lstStyle>
            <a:lvl1pPr marL="0" indent="0">
              <a:buNone/>
              <a:defRPr sz="2300">
                <a:solidFill>
                  <a:schemeClr val="tx1">
                    <a:tint val="75000"/>
                  </a:schemeClr>
                </a:solidFill>
              </a:defRPr>
            </a:lvl1pPr>
            <a:lvl2pPr marL="522462" indent="0">
              <a:buNone/>
              <a:defRPr sz="2100">
                <a:solidFill>
                  <a:schemeClr val="tx1">
                    <a:tint val="75000"/>
                  </a:schemeClr>
                </a:solidFill>
              </a:defRPr>
            </a:lvl2pPr>
            <a:lvl3pPr marL="1044924" indent="0">
              <a:buNone/>
              <a:defRPr sz="1800">
                <a:solidFill>
                  <a:schemeClr val="tx1">
                    <a:tint val="75000"/>
                  </a:schemeClr>
                </a:solidFill>
              </a:defRPr>
            </a:lvl3pPr>
            <a:lvl4pPr marL="1567386" indent="0">
              <a:buNone/>
              <a:defRPr sz="1600">
                <a:solidFill>
                  <a:schemeClr val="tx1">
                    <a:tint val="75000"/>
                  </a:schemeClr>
                </a:solidFill>
              </a:defRPr>
            </a:lvl4pPr>
            <a:lvl5pPr marL="2089849" indent="0">
              <a:buNone/>
              <a:defRPr sz="1600">
                <a:solidFill>
                  <a:schemeClr val="tx1">
                    <a:tint val="75000"/>
                  </a:schemeClr>
                </a:solidFill>
              </a:defRPr>
            </a:lvl5pPr>
            <a:lvl6pPr marL="2612311" indent="0">
              <a:buNone/>
              <a:defRPr sz="1600">
                <a:solidFill>
                  <a:schemeClr val="tx1">
                    <a:tint val="75000"/>
                  </a:schemeClr>
                </a:solidFill>
              </a:defRPr>
            </a:lvl6pPr>
            <a:lvl7pPr marL="3134772" indent="0">
              <a:buNone/>
              <a:defRPr sz="1600">
                <a:solidFill>
                  <a:schemeClr val="tx1">
                    <a:tint val="75000"/>
                  </a:schemeClr>
                </a:solidFill>
              </a:defRPr>
            </a:lvl7pPr>
            <a:lvl8pPr marL="3657234" indent="0">
              <a:buNone/>
              <a:defRPr sz="1600">
                <a:solidFill>
                  <a:schemeClr val="tx1">
                    <a:tint val="75000"/>
                  </a:schemeClr>
                </a:solidFill>
              </a:defRPr>
            </a:lvl8pPr>
            <a:lvl9pPr marL="4179696"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5B03339-2D43-41F6-B0D5-EC83DEBCA5D7}" type="datetime1">
              <a:rPr lang="en-US" smtClean="0"/>
              <a:t>4/6/2024</a:t>
            </a:fld>
            <a:endParaRPr lang="en-US" dirty="0"/>
          </a:p>
        </p:txBody>
      </p:sp>
      <p:sp>
        <p:nvSpPr>
          <p:cNvPr id="5" name="Footer Placeholder 4"/>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48640" y="1706880"/>
            <a:ext cx="4846320" cy="4827694"/>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577840" y="1706880"/>
            <a:ext cx="4846320" cy="4827694"/>
          </a:xfrm>
        </p:spPr>
        <p:txBody>
          <a:bodyPr/>
          <a:lstStyle>
            <a:lvl1pPr>
              <a:defRPr sz="3200"/>
            </a:lvl1pPr>
            <a:lvl2pPr>
              <a:defRPr sz="2700"/>
            </a:lvl2pPr>
            <a:lvl3pPr>
              <a:defRPr sz="2300"/>
            </a:lvl3pPr>
            <a:lvl4pPr>
              <a:defRPr sz="2100"/>
            </a:lvl4pPr>
            <a:lvl5pPr>
              <a:defRPr sz="2100"/>
            </a:lvl5pPr>
            <a:lvl6pPr>
              <a:defRPr sz="2100"/>
            </a:lvl6pPr>
            <a:lvl7pPr>
              <a:defRPr sz="2100"/>
            </a:lvl7pPr>
            <a:lvl8pPr>
              <a:defRPr sz="2100"/>
            </a:lvl8pPr>
            <a:lvl9pPr>
              <a:defRPr sz="21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32EA75A-FCA2-4484-A056-DF928498FB6B}" type="datetime1">
              <a:rPr lang="en-US" smtClean="0"/>
              <a:t>4/6/2024</a:t>
            </a:fld>
            <a:endParaRPr lang="en-US" dirty="0"/>
          </a:p>
        </p:txBody>
      </p:sp>
      <p:sp>
        <p:nvSpPr>
          <p:cNvPr id="6" name="Footer Placeholder 5"/>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548640" y="1637455"/>
            <a:ext cx="4848226" cy="682413"/>
          </a:xfrm>
        </p:spPr>
        <p:txBody>
          <a:bodyPr anchor="b"/>
          <a:lstStyle>
            <a:lvl1pPr marL="0" indent="0">
              <a:buNone/>
              <a:defRPr sz="2700" b="1"/>
            </a:lvl1pPr>
            <a:lvl2pPr marL="522462" indent="0">
              <a:buNone/>
              <a:defRPr sz="2300" b="1"/>
            </a:lvl2pPr>
            <a:lvl3pPr marL="1044924" indent="0">
              <a:buNone/>
              <a:defRPr sz="2100" b="1"/>
            </a:lvl3pPr>
            <a:lvl4pPr marL="1567386" indent="0">
              <a:buNone/>
              <a:defRPr sz="1800" b="1"/>
            </a:lvl4pPr>
            <a:lvl5pPr marL="2089849" indent="0">
              <a:buNone/>
              <a:defRPr sz="1800" b="1"/>
            </a:lvl5pPr>
            <a:lvl6pPr marL="2612311" indent="0">
              <a:buNone/>
              <a:defRPr sz="1800" b="1"/>
            </a:lvl6pPr>
            <a:lvl7pPr marL="3134772" indent="0">
              <a:buNone/>
              <a:defRPr sz="1800" b="1"/>
            </a:lvl7pPr>
            <a:lvl8pPr marL="3657234" indent="0">
              <a:buNone/>
              <a:defRPr sz="1800" b="1"/>
            </a:lvl8pPr>
            <a:lvl9pPr marL="4179696" indent="0">
              <a:buNone/>
              <a:defRPr sz="1800" b="1"/>
            </a:lvl9pPr>
          </a:lstStyle>
          <a:p>
            <a:pPr lvl="0"/>
            <a:r>
              <a:rPr lang="en-US"/>
              <a:t>Click to edit Master text styles</a:t>
            </a:r>
          </a:p>
        </p:txBody>
      </p:sp>
      <p:sp>
        <p:nvSpPr>
          <p:cNvPr id="4" name="Content Placeholder 3"/>
          <p:cNvSpPr>
            <a:spLocks noGrp="1"/>
          </p:cNvSpPr>
          <p:nvPr>
            <p:ph sz="half" idx="2"/>
          </p:nvPr>
        </p:nvSpPr>
        <p:spPr>
          <a:xfrm>
            <a:off x="548640" y="2319868"/>
            <a:ext cx="4848226"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574032" y="1637455"/>
            <a:ext cx="4850130" cy="682413"/>
          </a:xfrm>
        </p:spPr>
        <p:txBody>
          <a:bodyPr anchor="b"/>
          <a:lstStyle>
            <a:lvl1pPr marL="0" indent="0">
              <a:buNone/>
              <a:defRPr sz="2700" b="1"/>
            </a:lvl1pPr>
            <a:lvl2pPr marL="522462" indent="0">
              <a:buNone/>
              <a:defRPr sz="2300" b="1"/>
            </a:lvl2pPr>
            <a:lvl3pPr marL="1044924" indent="0">
              <a:buNone/>
              <a:defRPr sz="2100" b="1"/>
            </a:lvl3pPr>
            <a:lvl4pPr marL="1567386" indent="0">
              <a:buNone/>
              <a:defRPr sz="1800" b="1"/>
            </a:lvl4pPr>
            <a:lvl5pPr marL="2089849" indent="0">
              <a:buNone/>
              <a:defRPr sz="1800" b="1"/>
            </a:lvl5pPr>
            <a:lvl6pPr marL="2612311" indent="0">
              <a:buNone/>
              <a:defRPr sz="1800" b="1"/>
            </a:lvl6pPr>
            <a:lvl7pPr marL="3134772" indent="0">
              <a:buNone/>
              <a:defRPr sz="1800" b="1"/>
            </a:lvl7pPr>
            <a:lvl8pPr marL="3657234" indent="0">
              <a:buNone/>
              <a:defRPr sz="1800" b="1"/>
            </a:lvl8pPr>
            <a:lvl9pPr marL="4179696" indent="0">
              <a:buNone/>
              <a:defRPr sz="1800" b="1"/>
            </a:lvl9pPr>
          </a:lstStyle>
          <a:p>
            <a:pPr lvl="0"/>
            <a:r>
              <a:rPr lang="en-US"/>
              <a:t>Click to edit Master text styles</a:t>
            </a:r>
          </a:p>
        </p:txBody>
      </p:sp>
      <p:sp>
        <p:nvSpPr>
          <p:cNvPr id="6" name="Content Placeholder 5"/>
          <p:cNvSpPr>
            <a:spLocks noGrp="1"/>
          </p:cNvSpPr>
          <p:nvPr>
            <p:ph sz="quarter" idx="4"/>
          </p:nvPr>
        </p:nvSpPr>
        <p:spPr>
          <a:xfrm>
            <a:off x="5574032" y="2319868"/>
            <a:ext cx="4850130" cy="4214707"/>
          </a:xfrm>
        </p:spPr>
        <p:txBody>
          <a:bodyPr/>
          <a:lstStyle>
            <a:lvl1pPr>
              <a:defRPr sz="2700"/>
            </a:lvl1pPr>
            <a:lvl2pPr>
              <a:defRPr sz="2300"/>
            </a:lvl2pPr>
            <a:lvl3pPr>
              <a:defRPr sz="21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181779D-E386-48EE-91B2-A7A83EE4B570}" type="datetime1">
              <a:rPr lang="en-US" smtClean="0"/>
              <a:t>4/6/2024</a:t>
            </a:fld>
            <a:endParaRPr lang="en-US" dirty="0"/>
          </a:p>
        </p:txBody>
      </p:sp>
      <p:sp>
        <p:nvSpPr>
          <p:cNvPr id="8" name="Footer Placeholder 7"/>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97846EC-0CE8-447F-A9AE-5E37DE151E0D}" type="datetime1">
              <a:rPr lang="en-US" smtClean="0"/>
              <a:t>4/6/2024</a:t>
            </a:fld>
            <a:endParaRPr lang="en-US" dirty="0"/>
          </a:p>
        </p:txBody>
      </p:sp>
      <p:sp>
        <p:nvSpPr>
          <p:cNvPr id="4" name="Footer Placeholder 3"/>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4CD5F18-C06D-4630-A796-7484FC938202}" type="datetime1">
              <a:rPr lang="en-US" smtClean="0"/>
              <a:t>4/6/2024</a:t>
            </a:fld>
            <a:endParaRPr lang="en-US" dirty="0"/>
          </a:p>
        </p:txBody>
      </p:sp>
      <p:sp>
        <p:nvSpPr>
          <p:cNvPr id="3" name="Footer Placeholder 2"/>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48640" y="291253"/>
            <a:ext cx="3609976" cy="1239520"/>
          </a:xfrm>
        </p:spPr>
        <p:txBody>
          <a:bodyPr anchor="b"/>
          <a:lstStyle>
            <a:lvl1pPr algn="l">
              <a:defRPr sz="2300" b="1"/>
            </a:lvl1pPr>
          </a:lstStyle>
          <a:p>
            <a:r>
              <a:rPr lang="en-US" dirty="0"/>
              <a:t>Click to edit Master title style</a:t>
            </a:r>
          </a:p>
        </p:txBody>
      </p:sp>
      <p:sp>
        <p:nvSpPr>
          <p:cNvPr id="3" name="Content Placeholder 2"/>
          <p:cNvSpPr>
            <a:spLocks noGrp="1"/>
          </p:cNvSpPr>
          <p:nvPr>
            <p:ph idx="1"/>
          </p:nvPr>
        </p:nvSpPr>
        <p:spPr>
          <a:xfrm>
            <a:off x="4290060" y="291255"/>
            <a:ext cx="6134100" cy="6243321"/>
          </a:xfrm>
        </p:spPr>
        <p:txBody>
          <a:bodyPr/>
          <a:lstStyle>
            <a:lvl1pPr>
              <a:defRPr sz="3700"/>
            </a:lvl1pPr>
            <a:lvl2pPr>
              <a:defRPr sz="3200"/>
            </a:lvl2pPr>
            <a:lvl3pPr>
              <a:defRPr sz="2700"/>
            </a:lvl3pPr>
            <a:lvl4pPr>
              <a:defRPr sz="2300"/>
            </a:lvl4pPr>
            <a:lvl5pPr>
              <a:defRPr sz="2300"/>
            </a:lvl5pPr>
            <a:lvl6pPr>
              <a:defRPr sz="2300"/>
            </a:lvl6pPr>
            <a:lvl7pPr>
              <a:defRPr sz="2300"/>
            </a:lvl7pPr>
            <a:lvl8pPr>
              <a:defRPr sz="2300"/>
            </a:lvl8pPr>
            <a:lvl9pPr>
              <a:defRPr sz="2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48640" y="1530775"/>
            <a:ext cx="3609976" cy="5003801"/>
          </a:xfrm>
        </p:spPr>
        <p:txBody>
          <a:bodyPr/>
          <a:lstStyle>
            <a:lvl1pPr marL="0" indent="0">
              <a:buNone/>
              <a:defRPr sz="1600"/>
            </a:lvl1pPr>
            <a:lvl2pPr marL="522462" indent="0">
              <a:buNone/>
              <a:defRPr sz="1400"/>
            </a:lvl2pPr>
            <a:lvl3pPr marL="1044924" indent="0">
              <a:buNone/>
              <a:defRPr sz="1100"/>
            </a:lvl3pPr>
            <a:lvl4pPr marL="1567386" indent="0">
              <a:buNone/>
              <a:defRPr sz="1000"/>
            </a:lvl4pPr>
            <a:lvl5pPr marL="2089849" indent="0">
              <a:buNone/>
              <a:defRPr sz="1000"/>
            </a:lvl5pPr>
            <a:lvl6pPr marL="2612311" indent="0">
              <a:buNone/>
              <a:defRPr sz="1000"/>
            </a:lvl6pPr>
            <a:lvl7pPr marL="3134772" indent="0">
              <a:buNone/>
              <a:defRPr sz="1000"/>
            </a:lvl7pPr>
            <a:lvl8pPr marL="3657234" indent="0">
              <a:buNone/>
              <a:defRPr sz="1000"/>
            </a:lvl8pPr>
            <a:lvl9pPr marL="417969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958C04-CDA3-49A9-92FE-27F04E8540D6}" type="datetime1">
              <a:rPr lang="en-US" smtClean="0"/>
              <a:t>4/6/2024</a:t>
            </a:fld>
            <a:endParaRPr lang="en-US" dirty="0"/>
          </a:p>
        </p:txBody>
      </p:sp>
      <p:sp>
        <p:nvSpPr>
          <p:cNvPr id="6" name="Footer Placeholder 5"/>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50746" y="5120641"/>
            <a:ext cx="6583680" cy="604521"/>
          </a:xfrm>
        </p:spPr>
        <p:txBody>
          <a:bodyPr anchor="b"/>
          <a:lstStyle>
            <a:lvl1pPr algn="l">
              <a:defRPr sz="2300" b="1"/>
            </a:lvl1pPr>
          </a:lstStyle>
          <a:p>
            <a:r>
              <a:rPr lang="en-US"/>
              <a:t>Click to edit Master title style</a:t>
            </a:r>
          </a:p>
        </p:txBody>
      </p:sp>
      <p:sp>
        <p:nvSpPr>
          <p:cNvPr id="3" name="Picture Placeholder 2"/>
          <p:cNvSpPr>
            <a:spLocks noGrp="1"/>
          </p:cNvSpPr>
          <p:nvPr>
            <p:ph type="pic" idx="1"/>
          </p:nvPr>
        </p:nvSpPr>
        <p:spPr>
          <a:xfrm>
            <a:off x="2150746" y="653627"/>
            <a:ext cx="6583680" cy="4389120"/>
          </a:xfrm>
        </p:spPr>
        <p:txBody>
          <a:bodyPr/>
          <a:lstStyle>
            <a:lvl1pPr marL="0" indent="0">
              <a:buNone/>
              <a:defRPr sz="3700"/>
            </a:lvl1pPr>
            <a:lvl2pPr marL="522462" indent="0">
              <a:buNone/>
              <a:defRPr sz="3200"/>
            </a:lvl2pPr>
            <a:lvl3pPr marL="1044924" indent="0">
              <a:buNone/>
              <a:defRPr sz="2700"/>
            </a:lvl3pPr>
            <a:lvl4pPr marL="1567386" indent="0">
              <a:buNone/>
              <a:defRPr sz="2300"/>
            </a:lvl4pPr>
            <a:lvl5pPr marL="2089849" indent="0">
              <a:buNone/>
              <a:defRPr sz="2300"/>
            </a:lvl5pPr>
            <a:lvl6pPr marL="2612311" indent="0">
              <a:buNone/>
              <a:defRPr sz="2300"/>
            </a:lvl6pPr>
            <a:lvl7pPr marL="3134772" indent="0">
              <a:buNone/>
              <a:defRPr sz="2300"/>
            </a:lvl7pPr>
            <a:lvl8pPr marL="3657234" indent="0">
              <a:buNone/>
              <a:defRPr sz="2300"/>
            </a:lvl8pPr>
            <a:lvl9pPr marL="4179696" indent="0">
              <a:buNone/>
              <a:defRPr sz="2300"/>
            </a:lvl9pPr>
          </a:lstStyle>
          <a:p>
            <a:endParaRPr lang="en-US" dirty="0"/>
          </a:p>
        </p:txBody>
      </p:sp>
      <p:sp>
        <p:nvSpPr>
          <p:cNvPr id="4" name="Text Placeholder 3"/>
          <p:cNvSpPr>
            <a:spLocks noGrp="1"/>
          </p:cNvSpPr>
          <p:nvPr>
            <p:ph type="body" sz="half" idx="2"/>
          </p:nvPr>
        </p:nvSpPr>
        <p:spPr>
          <a:xfrm>
            <a:off x="2150746" y="5725162"/>
            <a:ext cx="6583680" cy="858519"/>
          </a:xfrm>
        </p:spPr>
        <p:txBody>
          <a:bodyPr/>
          <a:lstStyle>
            <a:lvl1pPr marL="0" indent="0">
              <a:buNone/>
              <a:defRPr sz="1600"/>
            </a:lvl1pPr>
            <a:lvl2pPr marL="522462" indent="0">
              <a:buNone/>
              <a:defRPr sz="1400"/>
            </a:lvl2pPr>
            <a:lvl3pPr marL="1044924" indent="0">
              <a:buNone/>
              <a:defRPr sz="1100"/>
            </a:lvl3pPr>
            <a:lvl4pPr marL="1567386" indent="0">
              <a:buNone/>
              <a:defRPr sz="1000"/>
            </a:lvl4pPr>
            <a:lvl5pPr marL="2089849" indent="0">
              <a:buNone/>
              <a:defRPr sz="1000"/>
            </a:lvl5pPr>
            <a:lvl6pPr marL="2612311" indent="0">
              <a:buNone/>
              <a:defRPr sz="1000"/>
            </a:lvl6pPr>
            <a:lvl7pPr marL="3134772" indent="0">
              <a:buNone/>
              <a:defRPr sz="1000"/>
            </a:lvl7pPr>
            <a:lvl8pPr marL="3657234" indent="0">
              <a:buNone/>
              <a:defRPr sz="1000"/>
            </a:lvl8pPr>
            <a:lvl9pPr marL="4179696"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65346EC-96AA-4A70-B804-00BD3F08CC8C}" type="datetime1">
              <a:rPr lang="en-US" smtClean="0"/>
              <a:t>4/6/2024</a:t>
            </a:fld>
            <a:endParaRPr lang="en-US" dirty="0"/>
          </a:p>
        </p:txBody>
      </p:sp>
      <p:sp>
        <p:nvSpPr>
          <p:cNvPr id="6" name="Footer Placeholder 5"/>
          <p:cNvSpPr>
            <a:spLocks noGrp="1"/>
          </p:cNvSpPr>
          <p:nvPr>
            <p:ph type="ftr" sz="quarter" idx="11"/>
          </p:nvPr>
        </p:nvSpPr>
        <p:spPr/>
        <p:txBody>
          <a:bodyPr/>
          <a:lstStyle/>
          <a:p>
            <a:r>
              <a:rPr lang="en-US"/>
              <a:t>Agriculture market transperency and yeild prediction to mitigate market manipulation </a:t>
            </a:r>
            <a:endParaRPr lang="en-US" dirty="0"/>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48640" y="292947"/>
            <a:ext cx="9875520" cy="1219200"/>
          </a:xfrm>
          <a:prstGeom prst="rect">
            <a:avLst/>
          </a:prstGeom>
        </p:spPr>
        <p:txBody>
          <a:bodyPr vert="horz" lIns="104493" tIns="52247" rIns="104493" bIns="52247" rtlCol="0" anchor="ctr">
            <a:normAutofit/>
          </a:bodyPr>
          <a:lstStyle/>
          <a:p>
            <a:r>
              <a:rPr lang="en-US"/>
              <a:t>Click to edit Master title style</a:t>
            </a:r>
          </a:p>
        </p:txBody>
      </p:sp>
      <p:sp>
        <p:nvSpPr>
          <p:cNvPr id="3" name="Text Placeholder 2"/>
          <p:cNvSpPr>
            <a:spLocks noGrp="1"/>
          </p:cNvSpPr>
          <p:nvPr>
            <p:ph type="body" idx="1"/>
          </p:nvPr>
        </p:nvSpPr>
        <p:spPr>
          <a:xfrm>
            <a:off x="548640" y="1706880"/>
            <a:ext cx="9875520" cy="4827694"/>
          </a:xfrm>
          <a:prstGeom prst="rect">
            <a:avLst/>
          </a:prstGeom>
        </p:spPr>
        <p:txBody>
          <a:bodyPr vert="horz" lIns="104493" tIns="52247" rIns="104493" bIns="52247"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548640" y="6780108"/>
            <a:ext cx="2560320" cy="389467"/>
          </a:xfrm>
          <a:prstGeom prst="rect">
            <a:avLst/>
          </a:prstGeom>
        </p:spPr>
        <p:txBody>
          <a:bodyPr vert="horz" lIns="104493" tIns="52247" rIns="104493" bIns="52247" rtlCol="0" anchor="ctr"/>
          <a:lstStyle>
            <a:lvl1pPr algn="l">
              <a:defRPr sz="1400">
                <a:solidFill>
                  <a:schemeClr val="tx1">
                    <a:tint val="75000"/>
                  </a:schemeClr>
                </a:solidFill>
              </a:defRPr>
            </a:lvl1pPr>
          </a:lstStyle>
          <a:p>
            <a:fld id="{6892DB98-9DF7-49FB-AC6A-64A89941ED9E}" type="datetime1">
              <a:rPr lang="en-US" smtClean="0"/>
              <a:t>4/6/2024</a:t>
            </a:fld>
            <a:endParaRPr lang="en-US" dirty="0"/>
          </a:p>
        </p:txBody>
      </p:sp>
      <p:sp>
        <p:nvSpPr>
          <p:cNvPr id="5" name="Footer Placeholder 4"/>
          <p:cNvSpPr>
            <a:spLocks noGrp="1"/>
          </p:cNvSpPr>
          <p:nvPr>
            <p:ph type="ftr" sz="quarter" idx="3"/>
          </p:nvPr>
        </p:nvSpPr>
        <p:spPr>
          <a:xfrm>
            <a:off x="3749040" y="6780108"/>
            <a:ext cx="3474720" cy="389467"/>
          </a:xfrm>
          <a:prstGeom prst="rect">
            <a:avLst/>
          </a:prstGeom>
        </p:spPr>
        <p:txBody>
          <a:bodyPr vert="horz" lIns="104493" tIns="52247" rIns="104493" bIns="52247" rtlCol="0" anchor="ctr"/>
          <a:lstStyle>
            <a:lvl1pPr algn="ctr">
              <a:defRPr sz="1400">
                <a:solidFill>
                  <a:schemeClr val="tx1">
                    <a:tint val="75000"/>
                  </a:schemeClr>
                </a:solidFill>
              </a:defRPr>
            </a:lvl1pPr>
          </a:lstStyle>
          <a:p>
            <a:r>
              <a:rPr lang="en-US"/>
              <a:t>Agriculture market transperency and yeild prediction to mitigate market manipulation </a:t>
            </a:r>
            <a:endParaRPr lang="en-US" dirty="0"/>
          </a:p>
        </p:txBody>
      </p:sp>
      <p:sp>
        <p:nvSpPr>
          <p:cNvPr id="6" name="Slide Number Placeholder 5"/>
          <p:cNvSpPr>
            <a:spLocks noGrp="1"/>
          </p:cNvSpPr>
          <p:nvPr>
            <p:ph type="sldNum" sz="quarter" idx="4"/>
          </p:nvPr>
        </p:nvSpPr>
        <p:spPr>
          <a:xfrm>
            <a:off x="7863840" y="6780108"/>
            <a:ext cx="2560320" cy="389467"/>
          </a:xfrm>
          <a:prstGeom prst="rect">
            <a:avLst/>
          </a:prstGeom>
        </p:spPr>
        <p:txBody>
          <a:bodyPr vert="horz" lIns="104493" tIns="52247" rIns="104493" bIns="52247" rtlCol="0" anchor="ctr"/>
          <a:lstStyle>
            <a:lvl1pPr algn="r">
              <a:defRPr sz="14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ctr" defTabSz="1044924" rtl="0" eaLnBrk="1" latinLnBrk="0" hangingPunct="1">
        <a:spcBef>
          <a:spcPct val="0"/>
        </a:spcBef>
        <a:buNone/>
        <a:defRPr sz="5000" kern="1200">
          <a:solidFill>
            <a:schemeClr val="tx1"/>
          </a:solidFill>
          <a:latin typeface="+mj-lt"/>
          <a:ea typeface="+mj-ea"/>
          <a:cs typeface="+mj-cs"/>
        </a:defRPr>
      </a:lvl1pPr>
    </p:titleStyle>
    <p:bodyStyle>
      <a:lvl1pPr marL="391847" indent="-391847" algn="l" defTabSz="1044924" rtl="0" eaLnBrk="1" latinLnBrk="0" hangingPunct="1">
        <a:spcBef>
          <a:spcPct val="20000"/>
        </a:spcBef>
        <a:buFont typeface="Arial" pitchFamily="34" charset="0"/>
        <a:buChar char="•"/>
        <a:defRPr sz="3700" kern="1200">
          <a:solidFill>
            <a:schemeClr val="tx1"/>
          </a:solidFill>
          <a:latin typeface="+mn-lt"/>
          <a:ea typeface="+mn-ea"/>
          <a:cs typeface="+mn-cs"/>
        </a:defRPr>
      </a:lvl1pPr>
      <a:lvl2pPr marL="849001" indent="-326539" algn="l" defTabSz="1044924" rtl="0" eaLnBrk="1" latinLnBrk="0" hangingPunct="1">
        <a:spcBef>
          <a:spcPct val="20000"/>
        </a:spcBef>
        <a:buFont typeface="Arial" pitchFamily="34" charset="0"/>
        <a:buChar char="–"/>
        <a:defRPr sz="3200" kern="1200">
          <a:solidFill>
            <a:schemeClr val="tx1"/>
          </a:solidFill>
          <a:latin typeface="+mn-lt"/>
          <a:ea typeface="+mn-ea"/>
          <a:cs typeface="+mn-cs"/>
        </a:defRPr>
      </a:lvl2pPr>
      <a:lvl3pPr marL="1306155" indent="-261232" algn="l" defTabSz="1044924" rtl="0" eaLnBrk="1" latinLnBrk="0" hangingPunct="1">
        <a:spcBef>
          <a:spcPct val="20000"/>
        </a:spcBef>
        <a:buFont typeface="Arial" pitchFamily="34" charset="0"/>
        <a:buChar char="•"/>
        <a:defRPr sz="2700" kern="1200">
          <a:solidFill>
            <a:schemeClr val="tx1"/>
          </a:solidFill>
          <a:latin typeface="+mn-lt"/>
          <a:ea typeface="+mn-ea"/>
          <a:cs typeface="+mn-cs"/>
        </a:defRPr>
      </a:lvl3pPr>
      <a:lvl4pPr marL="1828617"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4pPr>
      <a:lvl5pPr marL="2351079"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5pPr>
      <a:lvl6pPr marL="2873541"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6pPr>
      <a:lvl7pPr marL="3396003"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7pPr>
      <a:lvl8pPr marL="3918465"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8pPr>
      <a:lvl9pPr marL="4440927" indent="-261232" algn="l" defTabSz="1044924" rtl="0" eaLnBrk="1" latinLnBrk="0" hangingPunct="1">
        <a:spcBef>
          <a:spcPct val="20000"/>
        </a:spcBef>
        <a:buFont typeface="Arial" pitchFamily="34" charset="0"/>
        <a:buChar char="•"/>
        <a:defRPr sz="2300" kern="1200">
          <a:solidFill>
            <a:schemeClr val="tx1"/>
          </a:solidFill>
          <a:latin typeface="+mn-lt"/>
          <a:ea typeface="+mn-ea"/>
          <a:cs typeface="+mn-cs"/>
        </a:defRPr>
      </a:lvl9pPr>
    </p:bodyStyle>
    <p:otherStyle>
      <a:defPPr>
        <a:defRPr lang="en-US"/>
      </a:defPPr>
      <a:lvl1pPr marL="0" algn="l" defTabSz="1044924" rtl="0" eaLnBrk="1" latinLnBrk="0" hangingPunct="1">
        <a:defRPr sz="2100" kern="1200">
          <a:solidFill>
            <a:schemeClr val="tx1"/>
          </a:solidFill>
          <a:latin typeface="+mn-lt"/>
          <a:ea typeface="+mn-ea"/>
          <a:cs typeface="+mn-cs"/>
        </a:defRPr>
      </a:lvl1pPr>
      <a:lvl2pPr marL="522462" algn="l" defTabSz="1044924" rtl="0" eaLnBrk="1" latinLnBrk="0" hangingPunct="1">
        <a:defRPr sz="2100" kern="1200">
          <a:solidFill>
            <a:schemeClr val="tx1"/>
          </a:solidFill>
          <a:latin typeface="+mn-lt"/>
          <a:ea typeface="+mn-ea"/>
          <a:cs typeface="+mn-cs"/>
        </a:defRPr>
      </a:lvl2pPr>
      <a:lvl3pPr marL="1044924" algn="l" defTabSz="1044924" rtl="0" eaLnBrk="1" latinLnBrk="0" hangingPunct="1">
        <a:defRPr sz="2100" kern="1200">
          <a:solidFill>
            <a:schemeClr val="tx1"/>
          </a:solidFill>
          <a:latin typeface="+mn-lt"/>
          <a:ea typeface="+mn-ea"/>
          <a:cs typeface="+mn-cs"/>
        </a:defRPr>
      </a:lvl3pPr>
      <a:lvl4pPr marL="1567386" algn="l" defTabSz="1044924" rtl="0" eaLnBrk="1" latinLnBrk="0" hangingPunct="1">
        <a:defRPr sz="2100" kern="1200">
          <a:solidFill>
            <a:schemeClr val="tx1"/>
          </a:solidFill>
          <a:latin typeface="+mn-lt"/>
          <a:ea typeface="+mn-ea"/>
          <a:cs typeface="+mn-cs"/>
        </a:defRPr>
      </a:lvl4pPr>
      <a:lvl5pPr marL="2089849" algn="l" defTabSz="1044924" rtl="0" eaLnBrk="1" latinLnBrk="0" hangingPunct="1">
        <a:defRPr sz="2100" kern="1200">
          <a:solidFill>
            <a:schemeClr val="tx1"/>
          </a:solidFill>
          <a:latin typeface="+mn-lt"/>
          <a:ea typeface="+mn-ea"/>
          <a:cs typeface="+mn-cs"/>
        </a:defRPr>
      </a:lvl5pPr>
      <a:lvl6pPr marL="2612311" algn="l" defTabSz="1044924" rtl="0" eaLnBrk="1" latinLnBrk="0" hangingPunct="1">
        <a:defRPr sz="2100" kern="1200">
          <a:solidFill>
            <a:schemeClr val="tx1"/>
          </a:solidFill>
          <a:latin typeface="+mn-lt"/>
          <a:ea typeface="+mn-ea"/>
          <a:cs typeface="+mn-cs"/>
        </a:defRPr>
      </a:lvl6pPr>
      <a:lvl7pPr marL="3134772" algn="l" defTabSz="1044924" rtl="0" eaLnBrk="1" latinLnBrk="0" hangingPunct="1">
        <a:defRPr sz="2100" kern="1200">
          <a:solidFill>
            <a:schemeClr val="tx1"/>
          </a:solidFill>
          <a:latin typeface="+mn-lt"/>
          <a:ea typeface="+mn-ea"/>
          <a:cs typeface="+mn-cs"/>
        </a:defRPr>
      </a:lvl7pPr>
      <a:lvl8pPr marL="3657234" algn="l" defTabSz="1044924" rtl="0" eaLnBrk="1" latinLnBrk="0" hangingPunct="1">
        <a:defRPr sz="2100" kern="1200">
          <a:solidFill>
            <a:schemeClr val="tx1"/>
          </a:solidFill>
          <a:latin typeface="+mn-lt"/>
          <a:ea typeface="+mn-ea"/>
          <a:cs typeface="+mn-cs"/>
        </a:defRPr>
      </a:lvl8pPr>
      <a:lvl9pPr marL="4179696" algn="l" defTabSz="1044924"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0"/>
            <a:ext cx="10972800" cy="1219200"/>
          </a:xfrm>
        </p:spPr>
        <p:style>
          <a:lnRef idx="3">
            <a:schemeClr val="lt1"/>
          </a:lnRef>
          <a:fillRef idx="1">
            <a:schemeClr val="accent1"/>
          </a:fillRef>
          <a:effectRef idx="1">
            <a:schemeClr val="accent1"/>
          </a:effectRef>
          <a:fontRef idx="minor">
            <a:schemeClr val="lt1"/>
          </a:fontRef>
        </p:style>
        <p:txBody>
          <a:bodyPr>
            <a:normAutofit/>
          </a:bodyPr>
          <a:lstStyle/>
          <a:p>
            <a:r>
              <a:rPr lang="en-US" sz="2900" dirty="0">
                <a:solidFill>
                  <a:schemeClr val="bg1"/>
                </a:solidFill>
                <a:latin typeface="Arial" pitchFamily="34" charset="0"/>
                <a:cs typeface="Arial" pitchFamily="34" charset="0"/>
              </a:rPr>
              <a:t>SVKM’s Institute of Technology, </a:t>
            </a:r>
            <a:r>
              <a:rPr lang="en-US" sz="2900" dirty="0" err="1">
                <a:solidFill>
                  <a:schemeClr val="bg1"/>
                </a:solidFill>
                <a:latin typeface="Arial" pitchFamily="34" charset="0"/>
                <a:cs typeface="Arial" pitchFamily="34" charset="0"/>
              </a:rPr>
              <a:t>Dhule</a:t>
            </a:r>
            <a:br>
              <a:rPr lang="en-US" sz="2900" dirty="0">
                <a:solidFill>
                  <a:schemeClr val="bg1"/>
                </a:solidFill>
                <a:latin typeface="Arial" pitchFamily="34" charset="0"/>
                <a:cs typeface="Arial" pitchFamily="34" charset="0"/>
              </a:rPr>
            </a:br>
            <a:r>
              <a:rPr lang="en-US" sz="2900" dirty="0">
                <a:solidFill>
                  <a:schemeClr val="bg1"/>
                </a:solidFill>
                <a:latin typeface="Arial" pitchFamily="34" charset="0"/>
                <a:cs typeface="Arial" pitchFamily="34" charset="0"/>
              </a:rPr>
              <a:t>Department of Information Technology</a:t>
            </a:r>
            <a:endParaRPr lang="en-US" sz="3200" dirty="0">
              <a:solidFill>
                <a:schemeClr val="bg1"/>
              </a:solidFill>
              <a:latin typeface="Arial" pitchFamily="34" charset="0"/>
              <a:cs typeface="Arial" pitchFamily="34" charset="0"/>
            </a:endParaRPr>
          </a:p>
        </p:txBody>
      </p:sp>
      <p:sp>
        <p:nvSpPr>
          <p:cNvPr id="3" name="Subtitle 2"/>
          <p:cNvSpPr>
            <a:spLocks noGrp="1"/>
          </p:cNvSpPr>
          <p:nvPr>
            <p:ph type="subTitle" idx="1"/>
          </p:nvPr>
        </p:nvSpPr>
        <p:spPr>
          <a:xfrm>
            <a:off x="304800" y="1828800"/>
            <a:ext cx="10439400" cy="3276599"/>
          </a:xfrm>
        </p:spPr>
        <p:txBody>
          <a:bodyPr vert="horz" lIns="104493" tIns="52247" rIns="104493" bIns="52247" rtlCol="0" anchor="t">
            <a:normAutofit fontScale="47500" lnSpcReduction="20000"/>
          </a:bodyPr>
          <a:lstStyle/>
          <a:p>
            <a:pPr fontAlgn="base"/>
            <a:r>
              <a:rPr lang="en-US" sz="4400" dirty="0">
                <a:solidFill>
                  <a:srgbClr val="FF0000"/>
                </a:solidFill>
              </a:rPr>
              <a:t>Major Project Presentation​</a:t>
            </a:r>
          </a:p>
          <a:p>
            <a:pPr fontAlgn="base"/>
            <a:r>
              <a:rPr lang="en-US" sz="4400" dirty="0">
                <a:solidFill>
                  <a:srgbClr val="FF0000"/>
                </a:solidFill>
              </a:rPr>
              <a:t>On​</a:t>
            </a:r>
          </a:p>
          <a:p>
            <a:r>
              <a:rPr lang="en-US" sz="5900" dirty="0">
                <a:solidFill>
                  <a:schemeClr val="tx2">
                    <a:lumMod val="60000"/>
                    <a:lumOff val="40000"/>
                  </a:schemeClr>
                </a:solidFill>
              </a:rPr>
              <a:t>“Real-time Oxygen and Gases Level Detection </a:t>
            </a:r>
            <a:r>
              <a:rPr lang="en-US" sz="5900" dirty="0">
                <a:solidFill>
                  <a:schemeClr val="accent1"/>
                </a:solidFill>
              </a:rPr>
              <a:t>to </a:t>
            </a:r>
            <a:r>
              <a:rPr lang="en-US" sz="5900" dirty="0">
                <a:solidFill>
                  <a:schemeClr val="tx2">
                    <a:lumMod val="60000"/>
                    <a:lumOff val="40000"/>
                  </a:schemeClr>
                </a:solidFill>
              </a:rPr>
              <a:t>Enhanced Safety”​</a:t>
            </a:r>
          </a:p>
          <a:p>
            <a:r>
              <a:rPr lang="en-US" sz="4400" dirty="0">
                <a:solidFill>
                  <a:srgbClr val="C00000"/>
                </a:solidFill>
              </a:rPr>
              <a:t>By</a:t>
            </a:r>
          </a:p>
          <a:p>
            <a:r>
              <a:rPr lang="en-US" sz="3800" dirty="0">
                <a:solidFill>
                  <a:srgbClr val="C00000"/>
                </a:solidFill>
              </a:rPr>
              <a:t>Name of group members</a:t>
            </a:r>
          </a:p>
          <a:p>
            <a:pPr marL="4400184" lvl="7" indent="-742950" algn="just">
              <a:buFont typeface="+mj-lt"/>
              <a:buAutoNum type="arabicPeriod"/>
            </a:pPr>
            <a:endParaRPr lang="en-IN" sz="4200" dirty="0">
              <a:solidFill>
                <a:srgbClr val="FF0000"/>
              </a:solidFill>
            </a:endParaRPr>
          </a:p>
          <a:p>
            <a:pPr marL="4400184" lvl="7" indent="-742950" algn="just">
              <a:buFont typeface="+mj-lt"/>
              <a:buAutoNum type="arabicPeriod"/>
            </a:pPr>
            <a:r>
              <a:rPr lang="en-IN" sz="4200" dirty="0" err="1">
                <a:solidFill>
                  <a:srgbClr val="FF0000"/>
                </a:solidFill>
              </a:rPr>
              <a:t>Latika</a:t>
            </a:r>
            <a:r>
              <a:rPr lang="en-IN" sz="4200" dirty="0">
                <a:solidFill>
                  <a:srgbClr val="FF0000"/>
                </a:solidFill>
              </a:rPr>
              <a:t> Bhandari (14004210065) </a:t>
            </a:r>
          </a:p>
          <a:p>
            <a:pPr marL="4400184" lvl="7" indent="-742950" algn="just">
              <a:buFont typeface="+mj-lt"/>
              <a:buAutoNum type="arabicPeriod"/>
            </a:pPr>
            <a:r>
              <a:rPr lang="en-IN" sz="4200" dirty="0">
                <a:solidFill>
                  <a:srgbClr val="FF0000"/>
                </a:solidFill>
              </a:rPr>
              <a:t>Revati Patil (14004200038) </a:t>
            </a:r>
          </a:p>
          <a:p>
            <a:pPr marL="4400184" lvl="7" indent="-742950" algn="just">
              <a:buFont typeface="+mj-lt"/>
              <a:buAutoNum type="arabicPeriod"/>
            </a:pPr>
            <a:r>
              <a:rPr lang="en-IN" sz="4200" dirty="0">
                <a:solidFill>
                  <a:srgbClr val="FF0000"/>
                </a:solidFill>
              </a:rPr>
              <a:t>Aishwarya Patil (14004200029)</a:t>
            </a:r>
          </a:p>
          <a:p>
            <a:pPr marL="4400184" lvl="7" indent="-742950" algn="just">
              <a:buFont typeface="+mj-lt"/>
              <a:buAutoNum type="arabicPeriod"/>
            </a:pPr>
            <a:r>
              <a:rPr lang="en-IN" sz="4200" dirty="0">
                <a:solidFill>
                  <a:srgbClr val="FF0000"/>
                </a:solidFill>
              </a:rPr>
              <a:t>Mayuri Tise (14004200056)</a:t>
            </a:r>
            <a:endParaRPr lang="en-US" sz="4200" dirty="0">
              <a:solidFill>
                <a:srgbClr val="C00000"/>
              </a:solidFill>
            </a:endParaRPr>
          </a:p>
          <a:p>
            <a:pPr algn="just"/>
            <a:endParaRPr lang="en-US" sz="4200" dirty="0">
              <a:solidFill>
                <a:srgbClr val="C00000"/>
              </a:solidFill>
            </a:endParaRPr>
          </a:p>
          <a:p>
            <a:endParaRPr lang="en-US" sz="2700" dirty="0"/>
          </a:p>
        </p:txBody>
      </p:sp>
      <p:sp>
        <p:nvSpPr>
          <p:cNvPr id="4" name="Rectangle 3"/>
          <p:cNvSpPr/>
          <p:nvPr/>
        </p:nvSpPr>
        <p:spPr>
          <a:xfrm>
            <a:off x="0" y="6781800"/>
            <a:ext cx="10972800" cy="428680"/>
          </a:xfrm>
          <a:prstGeom prst="rect">
            <a:avLst/>
          </a:prstGeom>
        </p:spPr>
        <p:txBody>
          <a:bodyPr wrap="square" lIns="104493" tIns="52247" rIns="104493" bIns="52247">
            <a:spAutoFit/>
          </a:bodyPr>
          <a:lstStyle/>
          <a:p>
            <a:pPr algn="ctr"/>
            <a:r>
              <a:rPr lang="en-US" dirty="0">
                <a:solidFill>
                  <a:schemeClr val="tx1">
                    <a:lumMod val="95000"/>
                    <a:lumOff val="5000"/>
                  </a:schemeClr>
                </a:solidFill>
              </a:rPr>
              <a:t>Day and Date of Review :Saturday, 6 April 2024</a:t>
            </a:r>
          </a:p>
        </p:txBody>
      </p:sp>
      <p:sp>
        <p:nvSpPr>
          <p:cNvPr id="6" name="Subtitle 2"/>
          <p:cNvSpPr txBox="1">
            <a:spLocks/>
          </p:cNvSpPr>
          <p:nvPr/>
        </p:nvSpPr>
        <p:spPr>
          <a:xfrm>
            <a:off x="990600" y="5334000"/>
            <a:ext cx="9235440" cy="894080"/>
          </a:xfrm>
          <a:prstGeom prst="rect">
            <a:avLst/>
          </a:prstGeom>
        </p:spPr>
        <p:txBody>
          <a:bodyPr vert="horz" lIns="104493" tIns="52247" rIns="104493" bIns="52247" rtlCol="0">
            <a:normAutofit fontScale="92500" lnSpcReduction="20000"/>
          </a:bodyPr>
          <a:lstStyle/>
          <a:p>
            <a:pPr algn="ctr">
              <a:spcBef>
                <a:spcPct val="20000"/>
              </a:spcBef>
              <a:defRPr/>
            </a:pPr>
            <a:r>
              <a:rPr lang="en-US" sz="2700" dirty="0">
                <a:solidFill>
                  <a:srgbClr val="C00000"/>
                </a:solidFill>
              </a:rPr>
              <a:t>Guide</a:t>
            </a:r>
          </a:p>
          <a:p>
            <a:pPr algn="ctr">
              <a:spcBef>
                <a:spcPct val="20000"/>
              </a:spcBef>
              <a:defRPr/>
            </a:pPr>
            <a:r>
              <a:rPr lang="en-US" sz="3000" dirty="0">
                <a:solidFill>
                  <a:srgbClr val="C00000"/>
                </a:solidFill>
              </a:rPr>
              <a:t>Prof. Bhushan Chaudhari</a:t>
            </a:r>
          </a:p>
          <a:p>
            <a:pPr algn="ctr">
              <a:spcBef>
                <a:spcPct val="20000"/>
              </a:spcBef>
              <a:defRPr/>
            </a:pPr>
            <a:endParaRPr lang="en-US" sz="2500" dirty="0">
              <a:solidFill>
                <a:schemeClr val="tx1">
                  <a:tint val="75000"/>
                </a:schemeClr>
              </a:solidFill>
            </a:endParaRPr>
          </a:p>
          <a:p>
            <a:pPr algn="ctr">
              <a:spcBef>
                <a:spcPct val="20000"/>
              </a:spcBef>
              <a:defRPr/>
            </a:pPr>
            <a:endParaRPr lang="en-US" sz="2700" dirty="0">
              <a:solidFill>
                <a:schemeClr val="tx1">
                  <a:tint val="75000"/>
                </a:schemeClr>
              </a:solidFill>
            </a:endParaRP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729" y="76099"/>
            <a:ext cx="1295581" cy="106700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318FB0A1-6E65-4B4C-5E7E-554E5B6CD7C1}"/>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52168" y="1706563"/>
            <a:ext cx="2562632" cy="5000258"/>
          </a:xfrm>
        </p:spPr>
      </p:pic>
      <p:sp>
        <p:nvSpPr>
          <p:cNvPr id="5" name="Slide Number Placeholder 4">
            <a:extLst>
              <a:ext uri="{FF2B5EF4-FFF2-40B4-BE49-F238E27FC236}">
                <a16:creationId xmlns:a16="http://schemas.microsoft.com/office/drawing/2014/main" id="{E583783C-072D-A41C-A091-EFE69CF8D05B}"/>
              </a:ext>
            </a:extLst>
          </p:cNvPr>
          <p:cNvSpPr>
            <a:spLocks noGrp="1"/>
          </p:cNvSpPr>
          <p:nvPr>
            <p:ph type="sldNum" sz="quarter" idx="12"/>
          </p:nvPr>
        </p:nvSpPr>
        <p:spPr/>
        <p:txBody>
          <a:bodyPr/>
          <a:lstStyle/>
          <a:p>
            <a:fld id="{B6F15528-21DE-4FAA-801E-634DDDAF4B2B}" type="slidenum">
              <a:rPr lang="en-US" smtClean="0"/>
              <a:pPr/>
              <a:t>10</a:t>
            </a:fld>
            <a:endParaRPr lang="en-US" dirty="0"/>
          </a:p>
        </p:txBody>
      </p:sp>
      <p:sp>
        <p:nvSpPr>
          <p:cNvPr id="6" name="Title 1">
            <a:extLst>
              <a:ext uri="{FF2B5EF4-FFF2-40B4-BE49-F238E27FC236}">
                <a16:creationId xmlns:a16="http://schemas.microsoft.com/office/drawing/2014/main" id="{2BBF598B-F85F-7075-8DB7-514D22AAA876}"/>
              </a:ext>
            </a:extLst>
          </p:cNvPr>
          <p:cNvSpPr txBox="1">
            <a:spLocks noGrp="1"/>
          </p:cNvSpPr>
          <p:nvPr>
            <p:ph type="title"/>
          </p:nvPr>
        </p:nvSpPr>
        <p:spPr>
          <a:xfrm>
            <a:off x="549275" y="293688"/>
            <a:ext cx="9874250" cy="12192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fontScale="90000"/>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endParaRPr lang="en-IN" dirty="0"/>
          </a:p>
          <a:p>
            <a:r>
              <a:rPr lang="en-IN" sz="7300" dirty="0"/>
              <a:t>Interface</a:t>
            </a:r>
            <a:br>
              <a:rPr lang="en-IN" dirty="0"/>
            </a:br>
            <a:endParaRPr lang="en-US" dirty="0">
              <a:solidFill>
                <a:schemeClr val="bg2"/>
              </a:solidFill>
            </a:endParaRPr>
          </a:p>
        </p:txBody>
      </p:sp>
      <p:pic>
        <p:nvPicPr>
          <p:cNvPr id="11" name="Picture 10">
            <a:extLst>
              <a:ext uri="{FF2B5EF4-FFF2-40B4-BE49-F238E27FC236}">
                <a16:creationId xmlns:a16="http://schemas.microsoft.com/office/drawing/2014/main" id="{63879DBC-86CE-4E27-02AD-97472B1E5E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57800" y="1615282"/>
            <a:ext cx="3630168" cy="4971150"/>
          </a:xfrm>
          <a:prstGeom prst="rect">
            <a:avLst/>
          </a:prstGeom>
        </p:spPr>
      </p:pic>
    </p:spTree>
    <p:extLst>
      <p:ext uri="{BB962C8B-B14F-4D97-AF65-F5344CB8AC3E}">
        <p14:creationId xmlns:p14="http://schemas.microsoft.com/office/powerpoint/2010/main" val="6711001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08B84CB-F409-9E99-C11B-8CDC639161FC}"/>
              </a:ext>
            </a:extLst>
          </p:cNvPr>
          <p:cNvSpPr>
            <a:spLocks noGrp="1"/>
          </p:cNvSpPr>
          <p:nvPr>
            <p:ph idx="1"/>
          </p:nvPr>
        </p:nvSpPr>
        <p:spPr>
          <a:xfrm>
            <a:off x="548640" y="1706879"/>
            <a:ext cx="9966960" cy="5151121"/>
          </a:xfrm>
        </p:spPr>
        <p:txBody>
          <a:bodyPr>
            <a:normAutofit fontScale="92500" lnSpcReduction="20000"/>
          </a:bodyPr>
          <a:lstStyle/>
          <a:p>
            <a:pPr marL="0" indent="0">
              <a:buNone/>
            </a:pPr>
            <a:r>
              <a:rPr lang="en-IN" sz="1800" dirty="0"/>
              <a:t>[1] G. Ramesh, D. A. Kumar, P. M. Khan, G. V. K. Teja and B. Singh, "Electronic Sniffing Mask -A Smart Drainage Worker Safety System," 2021 International Conference on Advance Computing and Innovative Technologies in Engineering (ICACITE), Greater Noida, India, 2021, pp. 674-677, </a:t>
            </a:r>
            <a:r>
              <a:rPr lang="en-IN" sz="1800" dirty="0" err="1"/>
              <a:t>doi</a:t>
            </a:r>
            <a:r>
              <a:rPr lang="en-IN" sz="1800" dirty="0"/>
              <a:t>: 10.1109/ICACITE51222.2021.9404751.</a:t>
            </a:r>
          </a:p>
          <a:p>
            <a:pPr marL="0" indent="0">
              <a:buNone/>
            </a:pPr>
            <a:endParaRPr lang="en-IN" sz="1800" dirty="0"/>
          </a:p>
          <a:p>
            <a:pPr marL="0" indent="0">
              <a:buNone/>
            </a:pPr>
            <a:r>
              <a:rPr lang="en-IN" sz="1800" dirty="0"/>
              <a:t>[2] R. </a:t>
            </a:r>
            <a:r>
              <a:rPr lang="en-IN" sz="1800" dirty="0" err="1"/>
              <a:t>Dronavalli</a:t>
            </a:r>
            <a:r>
              <a:rPr lang="en-IN" sz="1800" dirty="0"/>
              <a:t>, K. </a:t>
            </a:r>
            <a:r>
              <a:rPr lang="en-IN" sz="1800" dirty="0" err="1"/>
              <a:t>Seelam</a:t>
            </a:r>
            <a:r>
              <a:rPr lang="en-IN" sz="1800" dirty="0"/>
              <a:t>, P. </a:t>
            </a:r>
            <a:r>
              <a:rPr lang="en-IN" sz="1800" dirty="0" err="1"/>
              <a:t>Maganti</a:t>
            </a:r>
            <a:r>
              <a:rPr lang="en-IN" sz="1800" dirty="0"/>
              <a:t>, J. </a:t>
            </a:r>
            <a:r>
              <a:rPr lang="en-IN" sz="1800" dirty="0" err="1"/>
              <a:t>Gowineni</a:t>
            </a:r>
            <a:r>
              <a:rPr lang="en-IN" sz="1800" dirty="0"/>
              <a:t> and S. D. </a:t>
            </a:r>
            <a:r>
              <a:rPr lang="en-IN" sz="1800" dirty="0" err="1"/>
              <a:t>Challamalla</a:t>
            </a:r>
            <a:r>
              <a:rPr lang="en-IN" sz="1800" dirty="0"/>
              <a:t>, "IoT-based Automatic Manhole Observant for Sewage Worker’s Safety," 2022 International Conference on Automation, Computing and Renewable Systems (ICACRS), Pudukkottai, India, 2022, pp. 310-316, </a:t>
            </a:r>
            <a:r>
              <a:rPr lang="en-IN" sz="1800" dirty="0" err="1"/>
              <a:t>doi</a:t>
            </a:r>
            <a:r>
              <a:rPr lang="en-IN" sz="1800" dirty="0"/>
              <a:t>: 10.1109/ICACRS55517.2022.10029252.</a:t>
            </a:r>
          </a:p>
          <a:p>
            <a:pPr marL="0" indent="0">
              <a:buNone/>
            </a:pPr>
            <a:endParaRPr lang="en-IN" sz="1800" dirty="0"/>
          </a:p>
          <a:p>
            <a:pPr marL="0" indent="0">
              <a:buNone/>
            </a:pPr>
            <a:r>
              <a:rPr lang="en-IN" sz="1800" dirty="0"/>
              <a:t>[3] Y. Nandini, K. V. Lakshmi, T. I. S. </a:t>
            </a:r>
            <a:r>
              <a:rPr lang="en-IN" sz="1800" dirty="0" err="1"/>
              <a:t>Srujan</a:t>
            </a:r>
            <a:r>
              <a:rPr lang="en-IN" sz="1800" dirty="0"/>
              <a:t>, M. </a:t>
            </a:r>
            <a:r>
              <a:rPr lang="en-IN" sz="1800" dirty="0" err="1"/>
              <a:t>Yasheswi</a:t>
            </a:r>
            <a:r>
              <a:rPr lang="en-IN" sz="1800" dirty="0"/>
              <a:t> and K. S. Jagadish, "Design of Real-Time Automatic Drainage Cleaning and Monitoring System using IoT," 2023 7th International Conference on Computing Methodologies and Communication (ICCMC), Erode, India, 2023, pp. 1291-1296, </a:t>
            </a:r>
            <a:r>
              <a:rPr lang="en-IN" sz="1800" dirty="0" err="1"/>
              <a:t>doi</a:t>
            </a:r>
            <a:r>
              <a:rPr lang="en-IN" sz="1800" dirty="0"/>
              <a:t>: 10.1109/ICCMC56507.2023.10084257.</a:t>
            </a:r>
          </a:p>
          <a:p>
            <a:pPr marL="0" indent="0">
              <a:buNone/>
            </a:pPr>
            <a:endParaRPr lang="en-IN" sz="1800" dirty="0"/>
          </a:p>
          <a:p>
            <a:pPr marL="0" indent="0">
              <a:buNone/>
            </a:pPr>
            <a:r>
              <a:rPr lang="en-IN" sz="1800" dirty="0"/>
              <a:t>[4] S. P. K. </a:t>
            </a:r>
            <a:r>
              <a:rPr lang="en-IN" sz="1800" dirty="0" err="1"/>
              <a:t>Ramadhin</a:t>
            </a:r>
            <a:r>
              <a:rPr lang="en-IN" sz="1800" dirty="0"/>
              <a:t>, S. Anand, R. Aishwarya and Y. R, "Smart Drainage and Health Monitoring System of Manual Scavenger using IoT," 2021 5th International Conference on Intelligent Computing and Control Systems (ICICCS), Madurai, India, 2021, pp. 412-416, </a:t>
            </a:r>
            <a:r>
              <a:rPr lang="en-IN" sz="1800" dirty="0" err="1"/>
              <a:t>doi</a:t>
            </a:r>
            <a:r>
              <a:rPr lang="en-IN" sz="1800" dirty="0"/>
              <a:t>: 10.1109/ICICCS51141.2021.9432211.</a:t>
            </a:r>
          </a:p>
          <a:p>
            <a:pPr marL="0" indent="0">
              <a:buNone/>
            </a:pPr>
            <a:endParaRPr lang="en-IN" sz="1800" dirty="0"/>
          </a:p>
          <a:p>
            <a:pPr marL="0" indent="0">
              <a:buNone/>
            </a:pPr>
            <a:r>
              <a:rPr lang="en-IN" sz="1800" dirty="0"/>
              <a:t>[5] R. S. Ganesh, M. </a:t>
            </a:r>
            <a:r>
              <a:rPr lang="en-IN" sz="1800" dirty="0" err="1"/>
              <a:t>Mahaboob</a:t>
            </a:r>
            <a:r>
              <a:rPr lang="en-IN" sz="1800" dirty="0"/>
              <a:t>, J. AN, L. C, P. S and K. K. Kumar, "Smart System for Hazardous Gases Detection and Alert System using Internet of Things," 2021 5th International Conference on Electronics, Communication and Aerospace Technology (ICECA), Coimbatore, India, 2021, pp. 511-515, </a:t>
            </a:r>
            <a:r>
              <a:rPr lang="en-IN" sz="1800" dirty="0" err="1"/>
              <a:t>doi</a:t>
            </a:r>
            <a:r>
              <a:rPr lang="en-IN" sz="1800" dirty="0"/>
              <a:t>: 10.1109/ICECA52323.2021.9676149.</a:t>
            </a:r>
          </a:p>
        </p:txBody>
      </p:sp>
      <p:sp>
        <p:nvSpPr>
          <p:cNvPr id="5" name="Slide Number Placeholder 4">
            <a:extLst>
              <a:ext uri="{FF2B5EF4-FFF2-40B4-BE49-F238E27FC236}">
                <a16:creationId xmlns:a16="http://schemas.microsoft.com/office/drawing/2014/main" id="{659195CE-08E0-2ED9-5B91-AFD2911DC208}"/>
              </a:ext>
            </a:extLst>
          </p:cNvPr>
          <p:cNvSpPr>
            <a:spLocks noGrp="1"/>
          </p:cNvSpPr>
          <p:nvPr>
            <p:ph type="sldNum" sz="quarter" idx="12"/>
          </p:nvPr>
        </p:nvSpPr>
        <p:spPr/>
        <p:txBody>
          <a:bodyPr/>
          <a:lstStyle/>
          <a:p>
            <a:fld id="{B6F15528-21DE-4FAA-801E-634DDDAF4B2B}" type="slidenum">
              <a:rPr lang="en-US" smtClean="0"/>
              <a:pPr/>
              <a:t>11</a:t>
            </a:fld>
            <a:endParaRPr lang="en-US" dirty="0"/>
          </a:p>
        </p:txBody>
      </p:sp>
      <p:sp>
        <p:nvSpPr>
          <p:cNvPr id="6" name="Title 1">
            <a:extLst>
              <a:ext uri="{FF2B5EF4-FFF2-40B4-BE49-F238E27FC236}">
                <a16:creationId xmlns:a16="http://schemas.microsoft.com/office/drawing/2014/main" id="{F249A732-47F0-76D5-CB7C-1E32AA6077B7}"/>
              </a:ext>
            </a:extLst>
          </p:cNvPr>
          <p:cNvSpPr>
            <a:spLocks noGrp="1"/>
          </p:cNvSpPr>
          <p:nvPr>
            <p:ph type="title"/>
          </p:nvPr>
        </p:nvSpPr>
        <p:spPr>
          <a:xfrm>
            <a:off x="549275" y="293688"/>
            <a:ext cx="9874250" cy="1219200"/>
          </a:xfrm>
        </p:spPr>
        <p:style>
          <a:lnRef idx="3">
            <a:schemeClr val="lt1"/>
          </a:lnRef>
          <a:fillRef idx="1">
            <a:schemeClr val="accent1"/>
          </a:fillRef>
          <a:effectRef idx="1">
            <a:schemeClr val="accent1"/>
          </a:effectRef>
          <a:fontRef idx="minor">
            <a:schemeClr val="lt1"/>
          </a:fontRef>
        </p:style>
        <p:txBody>
          <a:bodyPr>
            <a:normAutofit fontScale="90000"/>
          </a:bodyPr>
          <a:lstStyle/>
          <a:p>
            <a:br>
              <a:rPr lang="en-IN" dirty="0"/>
            </a:br>
            <a:r>
              <a:rPr lang="en-IN" dirty="0"/>
              <a:t>References</a:t>
            </a:r>
            <a:br>
              <a:rPr lang="en-IN" dirty="0"/>
            </a:br>
            <a:endParaRPr lang="en-US" dirty="0">
              <a:solidFill>
                <a:schemeClr val="bg2"/>
              </a:solidFill>
            </a:endParaRPr>
          </a:p>
        </p:txBody>
      </p:sp>
    </p:spTree>
    <p:extLst>
      <p:ext uri="{BB962C8B-B14F-4D97-AF65-F5344CB8AC3E}">
        <p14:creationId xmlns:p14="http://schemas.microsoft.com/office/powerpoint/2010/main" val="2884552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endParaRPr lang="en-IN" dirty="0"/>
          </a:p>
          <a:p>
            <a:pPr marL="0" indent="0">
              <a:buNone/>
            </a:pPr>
            <a:endParaRPr lang="en-IN" dirty="0"/>
          </a:p>
          <a:p>
            <a:pPr marL="0" indent="0">
              <a:buNone/>
            </a:pPr>
            <a:r>
              <a:rPr lang="en-IN" dirty="0"/>
              <a:t>                               THANK YOU…!!</a:t>
            </a:r>
          </a:p>
        </p:txBody>
      </p:sp>
      <p:sp>
        <p:nvSpPr>
          <p:cNvPr id="5" name="Slide Number Placeholder 4"/>
          <p:cNvSpPr>
            <a:spLocks noGrp="1"/>
          </p:cNvSpPr>
          <p:nvPr>
            <p:ph type="sldNum" sz="quarter" idx="12"/>
          </p:nvPr>
        </p:nvSpPr>
        <p:spPr/>
        <p:txBody>
          <a:bodyPr/>
          <a:lstStyle/>
          <a:p>
            <a:fld id="{B6F15528-21DE-4FAA-801E-634DDDAF4B2B}" type="slidenum">
              <a:rPr lang="en-US" smtClean="0"/>
              <a:pPr/>
              <a:t>12</a:t>
            </a:fld>
            <a:endParaRPr lang="en-US" dirty="0"/>
          </a:p>
        </p:txBody>
      </p:sp>
    </p:spTree>
    <p:extLst>
      <p:ext uri="{BB962C8B-B14F-4D97-AF65-F5344CB8AC3E}">
        <p14:creationId xmlns:p14="http://schemas.microsoft.com/office/powerpoint/2010/main" val="15541076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Contents</a:t>
            </a:r>
          </a:p>
        </p:txBody>
      </p:sp>
      <p:sp>
        <p:nvSpPr>
          <p:cNvPr id="3" name="Content Placeholder 2"/>
          <p:cNvSpPr>
            <a:spLocks noGrp="1"/>
          </p:cNvSpPr>
          <p:nvPr>
            <p:ph idx="1"/>
          </p:nvPr>
        </p:nvSpPr>
        <p:spPr>
          <a:xfrm>
            <a:off x="548640" y="1706880"/>
            <a:ext cx="7985760" cy="3855720"/>
          </a:xfrm>
        </p:spPr>
        <p:txBody>
          <a:bodyPr>
            <a:normAutofit/>
          </a:bodyPr>
          <a:lstStyle/>
          <a:p>
            <a:r>
              <a:rPr lang="en-US" sz="2500" dirty="0">
                <a:latin typeface="+mj-lt"/>
                <a:cs typeface="Times New Roman" panose="02020603050405020304" pitchFamily="18" charset="0"/>
              </a:rPr>
              <a:t>Project Group</a:t>
            </a:r>
          </a:p>
          <a:p>
            <a:r>
              <a:rPr lang="en-US" sz="2500" dirty="0">
                <a:latin typeface="+mj-lt"/>
                <a:cs typeface="Times New Roman" panose="02020603050405020304" pitchFamily="18" charset="0"/>
              </a:rPr>
              <a:t>Project Motivation</a:t>
            </a:r>
          </a:p>
          <a:p>
            <a:r>
              <a:rPr lang="en-US" sz="2500" dirty="0">
                <a:latin typeface="+mj-lt"/>
                <a:cs typeface="Times New Roman" panose="02020603050405020304" pitchFamily="18" charset="0"/>
              </a:rPr>
              <a:t>Problem Statement</a:t>
            </a:r>
          </a:p>
          <a:p>
            <a:r>
              <a:rPr lang="en-US" sz="2500" dirty="0">
                <a:latin typeface="+mj-lt"/>
                <a:cs typeface="Times New Roman" panose="02020603050405020304" pitchFamily="18" charset="0"/>
              </a:rPr>
              <a:t> Project Abstract</a:t>
            </a:r>
          </a:p>
          <a:p>
            <a:r>
              <a:rPr lang="en-US" sz="2500" dirty="0">
                <a:latin typeface="+mj-lt"/>
                <a:cs typeface="Times New Roman" panose="02020603050405020304" pitchFamily="18" charset="0"/>
              </a:rPr>
              <a:t>Approach to solve the problem / Technology stack</a:t>
            </a:r>
          </a:p>
          <a:p>
            <a:r>
              <a:rPr lang="en-US" sz="2500" dirty="0">
                <a:latin typeface="+mj-lt"/>
                <a:cs typeface="Times New Roman" panose="02020603050405020304" pitchFamily="18" charset="0"/>
              </a:rPr>
              <a:t>Architecture</a:t>
            </a:r>
          </a:p>
          <a:p>
            <a:r>
              <a:rPr lang="en-US" sz="2500" dirty="0">
                <a:latin typeface="+mj-lt"/>
                <a:cs typeface="Times New Roman" panose="02020603050405020304" pitchFamily="18" charset="0"/>
              </a:rPr>
              <a:t>Final Model</a:t>
            </a:r>
          </a:p>
          <a:p>
            <a:r>
              <a:rPr lang="en-US" sz="2500" dirty="0">
                <a:latin typeface="+mj-lt"/>
                <a:cs typeface="Times New Roman" panose="02020603050405020304" pitchFamily="18" charset="0"/>
              </a:rPr>
              <a:t>References</a:t>
            </a:r>
          </a:p>
          <a:p>
            <a:endParaRPr lang="en-US" sz="2500" dirty="0">
              <a:latin typeface="+mj-lt"/>
              <a:cs typeface="Times New Roman" panose="02020603050405020304" pitchFamily="18" charset="0"/>
            </a:endParaRPr>
          </a:p>
          <a:p>
            <a:endParaRPr lang="en-US" sz="2500" dirty="0">
              <a:latin typeface="+mj-lt"/>
              <a:cs typeface="Times New Roman" panose="02020603050405020304" pitchFamily="18" charset="0"/>
            </a:endParaRPr>
          </a:p>
          <a:p>
            <a:pPr marL="0" indent="0">
              <a:buNone/>
            </a:pPr>
            <a:endParaRPr lang="en-US" sz="2500" dirty="0">
              <a:latin typeface="+mj-lt"/>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Project Details </a:t>
            </a:r>
          </a:p>
        </p:txBody>
      </p:sp>
      <p:sp>
        <p:nvSpPr>
          <p:cNvPr id="3" name="Content Placeholder 2"/>
          <p:cNvSpPr>
            <a:spLocks noGrp="1"/>
          </p:cNvSpPr>
          <p:nvPr>
            <p:ph idx="1"/>
          </p:nvPr>
        </p:nvSpPr>
        <p:spPr>
          <a:xfrm>
            <a:off x="548640" y="1701178"/>
            <a:ext cx="9875520" cy="4827694"/>
          </a:xfrm>
        </p:spPr>
        <p:txBody>
          <a:bodyPr>
            <a:normAutofit/>
          </a:bodyPr>
          <a:lstStyle/>
          <a:p>
            <a:r>
              <a:rPr lang="en-US" sz="2700" dirty="0">
                <a:latin typeface="+mj-lt"/>
                <a:cs typeface="Times New Roman" panose="02020603050405020304" pitchFamily="18" charset="0"/>
              </a:rPr>
              <a:t>Project Title:</a:t>
            </a:r>
            <a:r>
              <a:rPr lang="en-US" sz="2700" dirty="0">
                <a:solidFill>
                  <a:schemeClr val="tx2">
                    <a:lumMod val="60000"/>
                    <a:lumOff val="40000"/>
                  </a:schemeClr>
                </a:solidFill>
                <a:latin typeface="+mj-lt"/>
                <a:cs typeface="Times New Roman" panose="02020603050405020304" pitchFamily="18" charset="0"/>
              </a:rPr>
              <a:t> Real-time Oxygen Level Detection </a:t>
            </a:r>
            <a:r>
              <a:rPr lang="en-US" sz="2800" dirty="0">
                <a:solidFill>
                  <a:schemeClr val="accent1"/>
                </a:solidFill>
              </a:rPr>
              <a:t>to </a:t>
            </a:r>
            <a:r>
              <a:rPr lang="en-US" sz="2700" dirty="0">
                <a:solidFill>
                  <a:schemeClr val="tx2">
                    <a:lumMod val="60000"/>
                    <a:lumOff val="40000"/>
                  </a:schemeClr>
                </a:solidFill>
                <a:latin typeface="+mj-lt"/>
                <a:cs typeface="Times New Roman" panose="02020603050405020304" pitchFamily="18" charset="0"/>
              </a:rPr>
              <a:t>Enhanced Safety</a:t>
            </a:r>
            <a:endParaRPr lang="en-US" sz="2700" dirty="0">
              <a:latin typeface="+mj-lt"/>
              <a:cs typeface="Times New Roman" panose="02020603050405020304" pitchFamily="18" charset="0"/>
            </a:endParaRPr>
          </a:p>
          <a:p>
            <a:r>
              <a:rPr lang="en-US" sz="2700" dirty="0">
                <a:latin typeface="+mj-lt"/>
                <a:cs typeface="Times New Roman" panose="02020603050405020304" pitchFamily="18" charset="0"/>
              </a:rPr>
              <a:t>Project Domain:</a:t>
            </a:r>
            <a:r>
              <a:rPr lang="en-US" sz="1200" dirty="0"/>
              <a:t>  </a:t>
            </a:r>
            <a:r>
              <a:rPr lang="en-US" sz="2800" dirty="0"/>
              <a:t>Internet of Things (IoT) technology</a:t>
            </a:r>
            <a:endParaRPr lang="en-US" sz="2800" dirty="0">
              <a:latin typeface="+mj-lt"/>
              <a:cs typeface="Times New Roman" panose="02020603050405020304" pitchFamily="18" charset="0"/>
            </a:endParaRPr>
          </a:p>
          <a:p>
            <a:r>
              <a:rPr lang="en-US" sz="2700" dirty="0">
                <a:latin typeface="+mj-lt"/>
                <a:cs typeface="Times New Roman" panose="02020603050405020304" pitchFamily="18" charset="0"/>
              </a:rPr>
              <a:t>Project Group Members:</a:t>
            </a:r>
          </a:p>
          <a:p>
            <a:pPr marL="0" indent="0">
              <a:buNone/>
            </a:pPr>
            <a:r>
              <a:rPr lang="en-US" sz="2700" dirty="0">
                <a:latin typeface="+mj-lt"/>
                <a:cs typeface="Times New Roman" panose="02020603050405020304" pitchFamily="18" charset="0"/>
              </a:rPr>
              <a:t>1) </a:t>
            </a:r>
            <a:r>
              <a:rPr lang="en-US" sz="2700" dirty="0" err="1">
                <a:latin typeface="+mj-lt"/>
                <a:cs typeface="Times New Roman" panose="02020603050405020304" pitchFamily="18" charset="0"/>
              </a:rPr>
              <a:t>Latika</a:t>
            </a:r>
            <a:r>
              <a:rPr lang="en-US" sz="2700" dirty="0">
                <a:latin typeface="+mj-lt"/>
                <a:cs typeface="Times New Roman" panose="02020603050405020304" pitchFamily="18" charset="0"/>
              </a:rPr>
              <a:t> Bhandari (14004210065) </a:t>
            </a:r>
          </a:p>
          <a:p>
            <a:pPr marL="0" indent="0">
              <a:buNone/>
            </a:pPr>
            <a:r>
              <a:rPr lang="en-US" sz="2700" dirty="0">
                <a:latin typeface="+mj-lt"/>
                <a:cs typeface="Times New Roman" panose="02020603050405020304" pitchFamily="18" charset="0"/>
              </a:rPr>
              <a:t>2) Mayuri Tise (14004200056) </a:t>
            </a:r>
          </a:p>
          <a:p>
            <a:pPr marL="0" indent="0">
              <a:buNone/>
            </a:pPr>
            <a:r>
              <a:rPr lang="en-US" sz="2700" dirty="0">
                <a:latin typeface="+mj-lt"/>
                <a:cs typeface="Times New Roman" panose="02020603050405020304" pitchFamily="18" charset="0"/>
              </a:rPr>
              <a:t>3) Aishwarya Patil (14004200029) </a:t>
            </a:r>
          </a:p>
          <a:p>
            <a:pPr marL="0" indent="0">
              <a:buNone/>
            </a:pPr>
            <a:r>
              <a:rPr lang="en-US" sz="2700" dirty="0">
                <a:latin typeface="+mj-lt"/>
                <a:cs typeface="Times New Roman" panose="02020603050405020304" pitchFamily="18" charset="0"/>
              </a:rPr>
              <a:t>4) Revati Patil (14004200038)</a:t>
            </a:r>
          </a:p>
          <a:p>
            <a:endParaRPr lang="en-US" sz="3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Motivation</a:t>
            </a:r>
            <a:endParaRPr lang="en-US" sz="4500" dirty="0">
              <a:solidFill>
                <a:srgbClr val="FF0000"/>
              </a:solidFill>
            </a:endParaRPr>
          </a:p>
        </p:txBody>
      </p:sp>
      <p:sp>
        <p:nvSpPr>
          <p:cNvPr id="3" name="Content Placeholder 2"/>
          <p:cNvSpPr>
            <a:spLocks noGrp="1"/>
          </p:cNvSpPr>
          <p:nvPr>
            <p:ph idx="1"/>
          </p:nvPr>
        </p:nvSpPr>
        <p:spPr>
          <a:xfrm>
            <a:off x="762000" y="1645206"/>
            <a:ext cx="9525000" cy="3612594"/>
          </a:xfrm>
        </p:spPr>
        <p:txBody>
          <a:bodyPr>
            <a:noAutofit/>
          </a:bodyPr>
          <a:lstStyle/>
          <a:p>
            <a:pPr marL="0" indent="0" algn="just" fontAlgn="base">
              <a:buNone/>
            </a:pPr>
            <a:r>
              <a:rPr lang="en-US" sz="2500" dirty="0">
                <a:cs typeface="Times New Roman" panose="02020603050405020304" pitchFamily="18" charset="0"/>
              </a:rPr>
              <a:t>The Motivation behind the project is to address crucial challenges in the  Environmental sector. The presence of oxygen in the Manhole is essential for the survival of workers and for a number of reasons, measuring and detecting oxygen levels in the manhole is crucial.</a:t>
            </a:r>
          </a:p>
          <a:p>
            <a:pPr marL="0" indent="0" algn="just" fontAlgn="base">
              <a:buNone/>
            </a:pPr>
            <a:r>
              <a:rPr lang="en-US" sz="2500" dirty="0">
                <a:cs typeface="Times New Roman" panose="02020603050405020304" pitchFamily="18" charset="0"/>
              </a:rPr>
              <a:t>Drainage worker Health and Safety: It is crucial to accurately monitor and detect oxygen levels in order to ensure the health and safety </a:t>
            </a:r>
            <a:r>
              <a:rPr lang="en-US" sz="2500">
                <a:cs typeface="Times New Roman" panose="02020603050405020304" pitchFamily="18" charset="0"/>
              </a:rPr>
              <a:t>of workers</a:t>
            </a:r>
            <a:r>
              <a:rPr lang="en-US" sz="2500" dirty="0">
                <a:cs typeface="Times New Roman" panose="02020603050405020304" pitchFamily="18" charset="0"/>
              </a:rPr>
              <a:t>.</a:t>
            </a:r>
          </a:p>
          <a:p>
            <a:pPr marL="0" indent="0" fontAlgn="base">
              <a:buNone/>
            </a:pPr>
            <a:endParaRPr lang="en-US" sz="2500" dirty="0">
              <a:solidFill>
                <a:srgbClr val="FF0000"/>
              </a:solidFill>
            </a:endParaRPr>
          </a:p>
        </p:txBody>
      </p:sp>
      <p:sp>
        <p:nvSpPr>
          <p:cNvPr id="7" name="Rectangle 6"/>
          <p:cNvSpPr/>
          <p:nvPr/>
        </p:nvSpPr>
        <p:spPr>
          <a:xfrm>
            <a:off x="7498081" y="6258560"/>
            <a:ext cx="271941" cy="428680"/>
          </a:xfrm>
          <a:prstGeom prst="rect">
            <a:avLst/>
          </a:prstGeom>
        </p:spPr>
        <p:txBody>
          <a:bodyPr wrap="none" lIns="104493" tIns="52247" rIns="104493" bIns="52247">
            <a:spAutoFit/>
          </a:bodyPr>
          <a:lstStyle/>
          <a:p>
            <a:r>
              <a:rPr lang="en-US" dirty="0">
                <a:solidFill>
                  <a:srgbClr val="FF0000"/>
                </a:solidFill>
              </a:rPr>
              <a:t>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style>
          <a:lnRef idx="3">
            <a:schemeClr val="lt1"/>
          </a:lnRef>
          <a:fillRef idx="1">
            <a:schemeClr val="accent1"/>
          </a:fillRef>
          <a:effectRef idx="1">
            <a:schemeClr val="accent1"/>
          </a:effectRef>
          <a:fontRef idx="minor">
            <a:schemeClr val="lt1"/>
          </a:fontRef>
        </p:style>
        <p:txBody>
          <a:bodyPr/>
          <a:lstStyle/>
          <a:p>
            <a:r>
              <a:rPr lang="en-US" dirty="0"/>
              <a:t>Problem statement</a:t>
            </a:r>
          </a:p>
        </p:txBody>
      </p:sp>
      <p:sp>
        <p:nvSpPr>
          <p:cNvPr id="3" name="Content Placeholder 2"/>
          <p:cNvSpPr>
            <a:spLocks noGrp="1"/>
          </p:cNvSpPr>
          <p:nvPr>
            <p:ph idx="1"/>
          </p:nvPr>
        </p:nvSpPr>
        <p:spPr>
          <a:xfrm>
            <a:off x="548640" y="1706880"/>
            <a:ext cx="10149840" cy="4827694"/>
          </a:xfrm>
        </p:spPr>
        <p:txBody>
          <a:bodyPr>
            <a:noAutofit/>
          </a:bodyPr>
          <a:lstStyle/>
          <a:p>
            <a:pPr marL="0" indent="0">
              <a:buNone/>
            </a:pPr>
            <a:r>
              <a:rPr lang="en-US" sz="2500" dirty="0"/>
              <a:t>The project aims to solve the challenges And comprehensive solution for real-time oxygen level detection, aimed at enhancing safety measures in the scenario of manhole. In this upcoming proposed system integrates advanced sensor technology, and user-friendly interfaces to deliver accurate and instantaneous oxygen level measurements with the CO2, Methane, Water  level measurements.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8640" y="243252"/>
            <a:ext cx="9875520" cy="1219200"/>
          </a:xfrm>
        </p:spPr>
        <p:style>
          <a:lnRef idx="3">
            <a:schemeClr val="lt1"/>
          </a:lnRef>
          <a:fillRef idx="1">
            <a:schemeClr val="accent1"/>
          </a:fillRef>
          <a:effectRef idx="1">
            <a:schemeClr val="accent1"/>
          </a:effectRef>
          <a:fontRef idx="minor">
            <a:schemeClr val="lt1"/>
          </a:fontRef>
        </p:style>
        <p:txBody>
          <a:bodyPr>
            <a:normAutofit/>
          </a:bodyPr>
          <a:lstStyle/>
          <a:p>
            <a:r>
              <a:rPr lang="en-US" dirty="0">
                <a:solidFill>
                  <a:schemeClr val="bg2"/>
                </a:solidFill>
              </a:rPr>
              <a:t>Abstract</a:t>
            </a:r>
          </a:p>
        </p:txBody>
      </p:sp>
      <p:sp>
        <p:nvSpPr>
          <p:cNvPr id="3" name="Content Placeholder 2"/>
          <p:cNvSpPr>
            <a:spLocks noGrp="1"/>
          </p:cNvSpPr>
          <p:nvPr>
            <p:ph idx="1"/>
          </p:nvPr>
        </p:nvSpPr>
        <p:spPr>
          <a:xfrm>
            <a:off x="548640" y="1731985"/>
            <a:ext cx="9875520" cy="5303520"/>
          </a:xfrm>
        </p:spPr>
        <p:txBody>
          <a:bodyPr>
            <a:normAutofit/>
          </a:bodyPr>
          <a:lstStyle/>
          <a:p>
            <a:pPr marL="0" indent="0" algn="just">
              <a:buNone/>
            </a:pPr>
            <a:r>
              <a:rPr lang="en-US" sz="2500" dirty="0"/>
              <a:t>The Real-time Oxygen Level Detection for Enhanced Safety presents a comprehensive solution for real-time oxygen level detection, aimed at enhancing safety measures in diverse scenarios. In this system integrates advanced sensor technology, data processing, and user-friendly interfaces to deliver accurate and instantaneous oxygen level measurements.</a:t>
            </a:r>
          </a:p>
          <a:p>
            <a:pPr marL="0" indent="0" algn="just">
              <a:buNone/>
            </a:pPr>
            <a:r>
              <a:rPr lang="en-US" sz="2500" dirty="0"/>
              <a:t>It explores the application of Internet of Things (IoT) technology for real-time oxygen level detection examines how Internet of Things-based oxygen sensors are connected and can process data. The user interface of the system will be designed with efficiency and simplicity in mind. Users can obtain alert logs, and current oxygen level information using intuitive interfaces. </a:t>
            </a:r>
          </a:p>
          <a:p>
            <a:pPr marL="0" indent="0" algn="just">
              <a:buNone/>
            </a:pPr>
            <a:endParaRPr lang="en-US" sz="2500" dirty="0"/>
          </a:p>
        </p:txBody>
      </p:sp>
      <p:sp>
        <p:nvSpPr>
          <p:cNvPr id="9" name="Footer Placeholder 3"/>
          <p:cNvSpPr>
            <a:spLocks noGrp="1"/>
          </p:cNvSpPr>
          <p:nvPr>
            <p:ph type="ftr" sz="quarter" idx="11"/>
          </p:nvPr>
        </p:nvSpPr>
        <p:spPr>
          <a:xfrm>
            <a:off x="1524000" y="6780108"/>
            <a:ext cx="7543800" cy="389467"/>
          </a:xfrm>
        </p:spPr>
        <p:txBody>
          <a:bodyPr/>
          <a:lstStyle/>
          <a:p>
            <a:r>
              <a:rPr lang="en-US" dirty="0"/>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5B3277E-03C1-0939-CFA7-898095F317E9}"/>
              </a:ext>
            </a:extLst>
          </p:cNvPr>
          <p:cNvSpPr>
            <a:spLocks noGrp="1"/>
          </p:cNvSpPr>
          <p:nvPr>
            <p:ph idx="1"/>
          </p:nvPr>
        </p:nvSpPr>
        <p:spPr>
          <a:xfrm>
            <a:off x="548640" y="1706880"/>
            <a:ext cx="8595360" cy="4160520"/>
          </a:xfrm>
        </p:spPr>
        <p:txBody>
          <a:bodyPr/>
          <a:lstStyle/>
          <a:p>
            <a:r>
              <a:rPr lang="en-US" dirty="0"/>
              <a:t> Node MCU </a:t>
            </a:r>
          </a:p>
          <a:p>
            <a:r>
              <a:rPr lang="en-US" dirty="0"/>
              <a:t> Breadboard </a:t>
            </a:r>
          </a:p>
          <a:p>
            <a:r>
              <a:rPr lang="en-US" dirty="0"/>
              <a:t> LCD Display</a:t>
            </a:r>
          </a:p>
          <a:p>
            <a:r>
              <a:rPr lang="en-US" dirty="0"/>
              <a:t> AO-03 sensor, MQ-6 sensor, MQ-7 sensor, Water sensor</a:t>
            </a:r>
          </a:p>
          <a:p>
            <a:r>
              <a:rPr lang="en-US" dirty="0"/>
              <a:t> Jumper wire (M-F) </a:t>
            </a:r>
            <a:endParaRPr lang="en-IN" dirty="0"/>
          </a:p>
        </p:txBody>
      </p:sp>
      <p:sp>
        <p:nvSpPr>
          <p:cNvPr id="5" name="Slide Number Placeholder 4">
            <a:extLst>
              <a:ext uri="{FF2B5EF4-FFF2-40B4-BE49-F238E27FC236}">
                <a16:creationId xmlns:a16="http://schemas.microsoft.com/office/drawing/2014/main" id="{2D9F178D-9431-E5E6-05C2-D800B1908FBA}"/>
              </a:ext>
            </a:extLst>
          </p:cNvPr>
          <p:cNvSpPr>
            <a:spLocks noGrp="1"/>
          </p:cNvSpPr>
          <p:nvPr>
            <p:ph type="sldNum" sz="quarter" idx="12"/>
          </p:nvPr>
        </p:nvSpPr>
        <p:spPr/>
        <p:txBody>
          <a:bodyPr/>
          <a:lstStyle/>
          <a:p>
            <a:fld id="{B6F15528-21DE-4FAA-801E-634DDDAF4B2B}" type="slidenum">
              <a:rPr lang="en-US" smtClean="0"/>
              <a:pPr/>
              <a:t>7</a:t>
            </a:fld>
            <a:endParaRPr lang="en-US" dirty="0"/>
          </a:p>
        </p:txBody>
      </p:sp>
      <p:sp>
        <p:nvSpPr>
          <p:cNvPr id="6" name="Title 1">
            <a:extLst>
              <a:ext uri="{FF2B5EF4-FFF2-40B4-BE49-F238E27FC236}">
                <a16:creationId xmlns:a16="http://schemas.microsoft.com/office/drawing/2014/main" id="{BF1FF8E5-ACF8-B88C-0F1F-F31BBA07125F}"/>
              </a:ext>
            </a:extLst>
          </p:cNvPr>
          <p:cNvSpPr txBox="1">
            <a:spLocks/>
          </p:cNvSpPr>
          <p:nvPr/>
        </p:nvSpPr>
        <p:spPr>
          <a:xfrm>
            <a:off x="533400" y="264160"/>
            <a:ext cx="9677400" cy="12192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r>
              <a:rPr lang="en-IN"/>
              <a:t>COMPONENT REQUIRED</a:t>
            </a:r>
            <a:endParaRPr lang="en-US" dirty="0">
              <a:solidFill>
                <a:schemeClr val="bg2"/>
              </a:solidFill>
            </a:endParaRPr>
          </a:p>
        </p:txBody>
      </p:sp>
    </p:spTree>
    <p:extLst>
      <p:ext uri="{BB962C8B-B14F-4D97-AF65-F5344CB8AC3E}">
        <p14:creationId xmlns:p14="http://schemas.microsoft.com/office/powerpoint/2010/main" val="506276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7EA5A458-A43F-C760-DF86-3361C997DB08}"/>
              </a:ext>
            </a:extLst>
          </p:cNvPr>
          <p:cNvSpPr>
            <a:spLocks noGrp="1"/>
          </p:cNvSpPr>
          <p:nvPr>
            <p:ph type="sldNum" sz="quarter" idx="12"/>
          </p:nvPr>
        </p:nvSpPr>
        <p:spPr/>
        <p:txBody>
          <a:bodyPr/>
          <a:lstStyle/>
          <a:p>
            <a:fld id="{B6F15528-21DE-4FAA-801E-634DDDAF4B2B}" type="slidenum">
              <a:rPr lang="en-US" smtClean="0"/>
              <a:pPr/>
              <a:t>8</a:t>
            </a:fld>
            <a:endParaRPr lang="en-US" dirty="0"/>
          </a:p>
        </p:txBody>
      </p:sp>
      <p:sp>
        <p:nvSpPr>
          <p:cNvPr id="8" name="Title 1">
            <a:extLst>
              <a:ext uri="{FF2B5EF4-FFF2-40B4-BE49-F238E27FC236}">
                <a16:creationId xmlns:a16="http://schemas.microsoft.com/office/drawing/2014/main" id="{0D4DA8E8-3090-664B-CB6E-8417C56D69C3}"/>
              </a:ext>
            </a:extLst>
          </p:cNvPr>
          <p:cNvSpPr>
            <a:spLocks noGrp="1"/>
          </p:cNvSpPr>
          <p:nvPr>
            <p:ph type="title"/>
          </p:nvPr>
        </p:nvSpPr>
        <p:spPr>
          <a:xfrm>
            <a:off x="549275" y="161608"/>
            <a:ext cx="9874250" cy="1219200"/>
          </a:xfrm>
        </p:spPr>
        <p:style>
          <a:lnRef idx="3">
            <a:schemeClr val="lt1"/>
          </a:lnRef>
          <a:fillRef idx="1">
            <a:schemeClr val="accent1"/>
          </a:fillRef>
          <a:effectRef idx="1">
            <a:schemeClr val="accent1"/>
          </a:effectRef>
          <a:fontRef idx="minor">
            <a:schemeClr val="lt1"/>
          </a:fontRef>
        </p:style>
        <p:txBody>
          <a:bodyPr>
            <a:normAutofit fontScale="90000"/>
          </a:bodyPr>
          <a:lstStyle/>
          <a:p>
            <a:br>
              <a:rPr lang="en-IN" dirty="0"/>
            </a:br>
            <a:r>
              <a:rPr lang="en-IN" dirty="0"/>
              <a:t>ARCHITECTURE</a:t>
            </a:r>
            <a:br>
              <a:rPr lang="en-IN" dirty="0"/>
            </a:br>
            <a:endParaRPr lang="en-US" dirty="0">
              <a:solidFill>
                <a:schemeClr val="bg2"/>
              </a:solidFill>
            </a:endParaRPr>
          </a:p>
        </p:txBody>
      </p:sp>
      <p:pic>
        <p:nvPicPr>
          <p:cNvPr id="11" name="Content Placeholder 10">
            <a:extLst>
              <a:ext uri="{FF2B5EF4-FFF2-40B4-BE49-F238E27FC236}">
                <a16:creationId xmlns:a16="http://schemas.microsoft.com/office/drawing/2014/main" id="{4B3A08B3-F0F8-D87C-0A9A-999FF816ECD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03949" y="1706563"/>
            <a:ext cx="5764901" cy="4827587"/>
          </a:xfrm>
        </p:spPr>
      </p:pic>
    </p:spTree>
    <p:extLst>
      <p:ext uri="{BB962C8B-B14F-4D97-AF65-F5344CB8AC3E}">
        <p14:creationId xmlns:p14="http://schemas.microsoft.com/office/powerpoint/2010/main" val="16942962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A987E2-3FD4-C31D-D460-301AF7D3BA8A}"/>
              </a:ext>
            </a:extLst>
          </p:cNvPr>
          <p:cNvSpPr>
            <a:spLocks noGrp="1"/>
          </p:cNvSpPr>
          <p:nvPr>
            <p:ph type="title"/>
          </p:nvPr>
        </p:nvSpPr>
        <p:spPr/>
        <p:txBody>
          <a:bodyPr/>
          <a:lstStyle/>
          <a:p>
            <a:r>
              <a:rPr lang="en-IN" dirty="0"/>
              <a:t>Final Model</a:t>
            </a:r>
          </a:p>
        </p:txBody>
      </p:sp>
      <p:sp>
        <p:nvSpPr>
          <p:cNvPr id="5" name="Slide Number Placeholder 4">
            <a:extLst>
              <a:ext uri="{FF2B5EF4-FFF2-40B4-BE49-F238E27FC236}">
                <a16:creationId xmlns:a16="http://schemas.microsoft.com/office/drawing/2014/main" id="{756F1CE1-D1D0-4DF5-EFF0-0A77EC6AA7D6}"/>
              </a:ext>
            </a:extLst>
          </p:cNvPr>
          <p:cNvSpPr>
            <a:spLocks noGrp="1"/>
          </p:cNvSpPr>
          <p:nvPr>
            <p:ph type="sldNum" sz="quarter" idx="12"/>
          </p:nvPr>
        </p:nvSpPr>
        <p:spPr/>
        <p:txBody>
          <a:bodyPr/>
          <a:lstStyle/>
          <a:p>
            <a:fld id="{B6F15528-21DE-4FAA-801E-634DDDAF4B2B}" type="slidenum">
              <a:rPr lang="en-US" smtClean="0"/>
              <a:pPr/>
              <a:t>9</a:t>
            </a:fld>
            <a:endParaRPr lang="en-US" dirty="0"/>
          </a:p>
        </p:txBody>
      </p:sp>
      <p:sp>
        <p:nvSpPr>
          <p:cNvPr id="8" name="Title 1">
            <a:extLst>
              <a:ext uri="{FF2B5EF4-FFF2-40B4-BE49-F238E27FC236}">
                <a16:creationId xmlns:a16="http://schemas.microsoft.com/office/drawing/2014/main" id="{B3BF5512-DC15-5CD9-EFB5-BCC6000CBD04}"/>
              </a:ext>
            </a:extLst>
          </p:cNvPr>
          <p:cNvSpPr txBox="1">
            <a:spLocks/>
          </p:cNvSpPr>
          <p:nvPr/>
        </p:nvSpPr>
        <p:spPr>
          <a:xfrm>
            <a:off x="434976" y="343746"/>
            <a:ext cx="9874250" cy="1219200"/>
          </a:xfrm>
          <a:prstGeom prst="rect">
            <a:avLst/>
          </a:prstGeom>
        </p:spPr>
        <p:style>
          <a:lnRef idx="3">
            <a:schemeClr val="lt1"/>
          </a:lnRef>
          <a:fillRef idx="1">
            <a:schemeClr val="accent1"/>
          </a:fillRef>
          <a:effectRef idx="1">
            <a:schemeClr val="accent1"/>
          </a:effectRef>
          <a:fontRef idx="minor">
            <a:schemeClr val="lt1"/>
          </a:fontRef>
        </p:style>
        <p:txBody>
          <a:bodyPr vert="horz" lIns="104493" tIns="52247" rIns="104493" bIns="52247" rtlCol="0" anchor="ctr">
            <a:normAutofit fontScale="52500" lnSpcReduction="20000"/>
          </a:bodyPr>
          <a:lstStyle>
            <a:lvl1pPr algn="ctr" defTabSz="1044924" rtl="0" eaLnBrk="1" latinLnBrk="0" hangingPunct="1">
              <a:spcBef>
                <a:spcPct val="0"/>
              </a:spcBef>
              <a:buNone/>
              <a:defRPr sz="5000" kern="1200">
                <a:solidFill>
                  <a:schemeClr val="lt1"/>
                </a:solidFill>
                <a:latin typeface="+mn-lt"/>
                <a:ea typeface="+mn-ea"/>
                <a:cs typeface="+mn-cs"/>
              </a:defRPr>
            </a:lvl1pPr>
            <a:lvl2pPr>
              <a:defRPr>
                <a:solidFill>
                  <a:schemeClr val="lt1"/>
                </a:solidFill>
                <a:latin typeface="+mn-lt"/>
                <a:ea typeface="+mn-ea"/>
                <a:cs typeface="+mn-cs"/>
              </a:defRPr>
            </a:lvl2pPr>
            <a:lvl3pPr>
              <a:defRPr>
                <a:solidFill>
                  <a:schemeClr val="lt1"/>
                </a:solidFill>
                <a:latin typeface="+mn-lt"/>
                <a:ea typeface="+mn-ea"/>
                <a:cs typeface="+mn-cs"/>
              </a:defRPr>
            </a:lvl3pPr>
            <a:lvl4pPr>
              <a:defRPr>
                <a:solidFill>
                  <a:schemeClr val="lt1"/>
                </a:solidFill>
                <a:latin typeface="+mn-lt"/>
                <a:ea typeface="+mn-ea"/>
                <a:cs typeface="+mn-cs"/>
              </a:defRPr>
            </a:lvl4pPr>
            <a:lvl5pPr>
              <a:defRPr>
                <a:solidFill>
                  <a:schemeClr val="lt1"/>
                </a:solidFill>
                <a:latin typeface="+mn-lt"/>
                <a:ea typeface="+mn-ea"/>
                <a:cs typeface="+mn-cs"/>
              </a:defRPr>
            </a:lvl5pPr>
            <a:lvl6pPr>
              <a:defRPr>
                <a:solidFill>
                  <a:schemeClr val="lt1"/>
                </a:solidFill>
                <a:latin typeface="+mn-lt"/>
                <a:ea typeface="+mn-ea"/>
                <a:cs typeface="+mn-cs"/>
              </a:defRPr>
            </a:lvl6pPr>
            <a:lvl7pPr>
              <a:defRPr>
                <a:solidFill>
                  <a:schemeClr val="lt1"/>
                </a:solidFill>
                <a:latin typeface="+mn-lt"/>
                <a:ea typeface="+mn-ea"/>
                <a:cs typeface="+mn-cs"/>
              </a:defRPr>
            </a:lvl7pPr>
            <a:lvl8pPr>
              <a:defRPr>
                <a:solidFill>
                  <a:schemeClr val="lt1"/>
                </a:solidFill>
                <a:latin typeface="+mn-lt"/>
                <a:ea typeface="+mn-ea"/>
                <a:cs typeface="+mn-cs"/>
              </a:defRPr>
            </a:lvl8pPr>
            <a:lvl9pPr>
              <a:defRPr>
                <a:solidFill>
                  <a:schemeClr val="lt1"/>
                </a:solidFill>
                <a:latin typeface="+mn-lt"/>
                <a:ea typeface="+mn-ea"/>
                <a:cs typeface="+mn-cs"/>
              </a:defRPr>
            </a:lvl9pPr>
          </a:lstStyle>
          <a:p>
            <a:endParaRPr lang="en-IN" dirty="0"/>
          </a:p>
          <a:p>
            <a:r>
              <a:rPr lang="en-IN" sz="7300" dirty="0"/>
              <a:t>Final Model</a:t>
            </a:r>
            <a:br>
              <a:rPr lang="en-IN" dirty="0"/>
            </a:br>
            <a:endParaRPr lang="en-US" dirty="0">
              <a:solidFill>
                <a:schemeClr val="bg2"/>
              </a:solidFill>
            </a:endParaRPr>
          </a:p>
        </p:txBody>
      </p:sp>
      <p:pic>
        <p:nvPicPr>
          <p:cNvPr id="6" name="WhatsApp Video 2024-04-06 at 12.00.56_9d585f94">
            <a:hlinkClick r:id="" action="ppaction://media"/>
            <a:extLst>
              <a:ext uri="{FF2B5EF4-FFF2-40B4-BE49-F238E27FC236}">
                <a16:creationId xmlns:a16="http://schemas.microsoft.com/office/drawing/2014/main" id="{9EA3B2C9-F64D-60FF-5F7A-27A37D4DC44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04913" y="1706563"/>
            <a:ext cx="8564562" cy="4827587"/>
          </a:xfrm>
        </p:spPr>
      </p:pic>
    </p:spTree>
    <p:extLst>
      <p:ext uri="{BB962C8B-B14F-4D97-AF65-F5344CB8AC3E}">
        <p14:creationId xmlns:p14="http://schemas.microsoft.com/office/powerpoint/2010/main" val="3221506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149"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1246</TotalTime>
  <Words>798</Words>
  <Application>Microsoft Office PowerPoint</Application>
  <PresentationFormat>Custom</PresentationFormat>
  <Paragraphs>73</Paragraphs>
  <Slides>12</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Times New Roman</vt:lpstr>
      <vt:lpstr>Office Theme</vt:lpstr>
      <vt:lpstr>SVKM’s Institute of Technology, Dhule Department of Information Technology</vt:lpstr>
      <vt:lpstr>Contents</vt:lpstr>
      <vt:lpstr>Project Details </vt:lpstr>
      <vt:lpstr>Motivation</vt:lpstr>
      <vt:lpstr>Problem statement</vt:lpstr>
      <vt:lpstr>Abstract</vt:lpstr>
      <vt:lpstr>PowerPoint Presentation</vt:lpstr>
      <vt:lpstr> ARCHITECTURE </vt:lpstr>
      <vt:lpstr>Final Model</vt:lpstr>
      <vt:lpstr> Interface </vt:lpstr>
      <vt:lpstr> References </vt:lpstr>
      <vt:lpstr>PowerPoint Presentation</vt:lpstr>
    </vt:vector>
  </TitlesOfParts>
  <Manager>Nilesh Uke</Manager>
  <Company>PCCOE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PCCoE</dc:title>
  <dc:subject>Seminar PPT</dc:subject>
  <dc:creator>NJUke</dc:creator>
  <cp:lastModifiedBy>Mayuri Tise.</cp:lastModifiedBy>
  <cp:revision>288</cp:revision>
  <dcterms:created xsi:type="dcterms:W3CDTF">2006-08-16T00:00:00Z</dcterms:created>
  <dcterms:modified xsi:type="dcterms:W3CDTF">2024-04-06T08:35:45Z</dcterms:modified>
  <cp:version>2</cp:version>
</cp:coreProperties>
</file>

<file path=docProps/thumbnail.jpeg>
</file>